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706" r:id="rId6"/>
    <p:sldMasterId id="2147483725" r:id="rId7"/>
  </p:sldMasterIdLst>
  <p:notesMasterIdLst>
    <p:notesMasterId r:id="rId21"/>
  </p:notesMasterIdLst>
  <p:handoutMasterIdLst>
    <p:handoutMasterId r:id="rId22"/>
  </p:handoutMasterIdLst>
  <p:sldIdLst>
    <p:sldId id="342" r:id="rId8"/>
    <p:sldId id="370" r:id="rId9"/>
    <p:sldId id="371" r:id="rId10"/>
    <p:sldId id="385" r:id="rId11"/>
    <p:sldId id="394" r:id="rId12"/>
    <p:sldId id="395" r:id="rId13"/>
    <p:sldId id="396" r:id="rId14"/>
    <p:sldId id="392" r:id="rId15"/>
    <p:sldId id="393" r:id="rId16"/>
    <p:sldId id="397" r:id="rId17"/>
    <p:sldId id="384" r:id="rId18"/>
    <p:sldId id="399" r:id="rId19"/>
    <p:sldId id="400" r:id="rId20"/>
  </p:sldIdLst>
  <p:sldSz cx="12190413" cy="6859588"/>
  <p:notesSz cx="6858000" cy="9144000"/>
  <p:defaultTextStyle>
    <a:defPPr>
      <a:defRPr lang="en-US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>
          <p15:clr>
            <a:srgbClr val="A4A3A4"/>
          </p15:clr>
        </p15:guide>
        <p15:guide id="2" pos="56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Sullivan" initials="P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0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529" autoAdjust="0"/>
  </p:normalViewPr>
  <p:slideViewPr>
    <p:cSldViewPr showGuides="1">
      <p:cViewPr varScale="1">
        <p:scale>
          <a:sx n="115" d="100"/>
          <a:sy n="115" d="100"/>
        </p:scale>
        <p:origin x="378" y="108"/>
      </p:cViewPr>
      <p:guideLst>
        <p:guide orient="horz" pos="618"/>
        <p:guide pos="56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3822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commentAuthors" Target="comment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5E657-C75E-4190-B3C3-105C9C4260DF}" type="datetimeFigureOut">
              <a:rPr lang="en-AU" smtClean="0"/>
              <a:t>22/05/2016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98D88-B6F7-4C17-9B14-1B1A9C0C09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30693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42A88-9C46-4A82-BC64-6521039314F7}" type="datetimeFigureOut">
              <a:rPr lang="en-AU" smtClean="0"/>
              <a:t>22/05/2016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FB293-4812-4AD5-9D7B-16C5960DBB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5876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69" indent="-342969" defTabSz="914473">
              <a:spcAft>
                <a:spcPts val="360"/>
              </a:spcAft>
              <a:buClr>
                <a:srgbClr val="00AAFF"/>
              </a:buClr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55750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9360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104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255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95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AU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156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7426B-7391-449A-B56C-E1A77128C4C4}" type="datetime1">
              <a:rPr lang="en-AU" smtClean="0"/>
              <a:t>22/05/2016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85692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981521"/>
            <a:ext cx="9504878" cy="3744417"/>
          </a:xfrm>
        </p:spPr>
        <p:txBody>
          <a:bodyPr anchor="t"/>
          <a:lstStyle>
            <a:lvl1pPr algn="l">
              <a:lnSpc>
                <a:spcPts val="9600"/>
              </a:lnSpc>
              <a:defRPr sz="9600" b="0" i="1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Quote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53C63E-8608-4356-A9B4-3041BECC50FE}" type="datetime1">
              <a:rPr lang="en-AU" smtClean="0"/>
              <a:t>22/05/2016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0" y="4725938"/>
            <a:ext cx="9504877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42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/>
              <a:t>Click to add quote source</a:t>
            </a:r>
          </a:p>
        </p:txBody>
      </p:sp>
    </p:spTree>
    <p:extLst>
      <p:ext uri="{BB962C8B-B14F-4D97-AF65-F5344CB8AC3E}">
        <p14:creationId xmlns:p14="http://schemas.microsoft.com/office/powerpoint/2010/main" val="642817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92"/>
            <a:ext cx="12193413" cy="6858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 baseline="0">
                <a:solidFill>
                  <a:srgbClr val="CDFF00"/>
                </a:solidFill>
              </a:defRPr>
            </a:lvl1pPr>
          </a:lstStyle>
          <a:p>
            <a:r>
              <a:rPr lang="en-AU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/>
            </a:lvl1pPr>
            <a:lvl2pPr marL="273050" indent="-273050">
              <a:buClrTx/>
              <a:defRPr/>
            </a:lvl2pPr>
            <a:lvl3pPr marL="538163" indent="-265113">
              <a:buClrTx/>
              <a:defRPr/>
            </a:lvl3pPr>
            <a:lvl4pPr marL="803275" indent="-273050">
              <a:buClrTx/>
              <a:defRPr/>
            </a:lvl4pPr>
            <a:lvl5pPr marL="1076325" indent="-265113">
              <a:buClrTx/>
              <a:defRPr/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7C619A-9F18-4D93-8EEE-576C0CEDC744}" type="datetime1">
              <a:rPr lang="en-AU" smtClean="0"/>
              <a:t>22/05/2016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/>
              <a:t>Optional: insert photo of contact by clicking picture icon below</a:t>
            </a:r>
          </a:p>
        </p:txBody>
      </p:sp>
    </p:spTree>
    <p:extLst>
      <p:ext uri="{BB962C8B-B14F-4D97-AF65-F5344CB8AC3E}">
        <p14:creationId xmlns:p14="http://schemas.microsoft.com/office/powerpoint/2010/main" val="3310737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/>
            </a:lvl1pPr>
            <a:lvl2pPr marL="273050" indent="-273050">
              <a:buClrTx/>
              <a:defRPr/>
            </a:lvl2pPr>
            <a:lvl3pPr marL="538163" indent="-265113">
              <a:buClrTx/>
              <a:defRPr/>
            </a:lvl3pPr>
            <a:lvl4pPr marL="803275" indent="-273050">
              <a:buClrTx/>
              <a:defRPr/>
            </a:lvl4pPr>
            <a:lvl5pPr marL="1076325" indent="-265113">
              <a:buClrTx/>
              <a:defRPr/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8A7282-7E62-4A14-AE3D-1D7B2A93D2EB}" type="datetime1">
              <a:rPr lang="en-AU" smtClean="0"/>
              <a:t>22/05/2016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/>
              <a:t>Optional: insert photo of contact by clicking picture icon below</a:t>
            </a:r>
          </a:p>
        </p:txBody>
      </p:sp>
    </p:spTree>
    <p:extLst>
      <p:ext uri="{BB962C8B-B14F-4D97-AF65-F5344CB8AC3E}">
        <p14:creationId xmlns:p14="http://schemas.microsoft.com/office/powerpoint/2010/main" val="8290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466"/>
            <a:ext cx="12234761" cy="6882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AU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/>
            </a:lvl1pPr>
            <a:lvl2pPr marL="273050" indent="-273050">
              <a:buClrTx/>
              <a:defRPr/>
            </a:lvl2pPr>
            <a:lvl3pPr marL="538163" indent="-265113">
              <a:buClrTx/>
              <a:defRPr/>
            </a:lvl3pPr>
            <a:lvl4pPr marL="803275" indent="-273050">
              <a:buClrTx/>
              <a:defRPr/>
            </a:lvl4pPr>
            <a:lvl5pPr marL="1076325" indent="-265113">
              <a:buClrTx/>
              <a:defRPr/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296D27-F043-4AA9-8974-B62606321D20}" type="datetime1">
              <a:rPr lang="en-AU" smtClean="0"/>
              <a:t>22/05/2016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/>
              <a:t>Optional: insert photo of contact by clicking picture icon below</a:t>
            </a:r>
          </a:p>
        </p:txBody>
      </p:sp>
    </p:spTree>
    <p:extLst>
      <p:ext uri="{BB962C8B-B14F-4D97-AF65-F5344CB8AC3E}">
        <p14:creationId xmlns:p14="http://schemas.microsoft.com/office/powerpoint/2010/main" val="23719205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4823" cy="6859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 baseline="0">
                <a:solidFill>
                  <a:schemeClr val="accent3"/>
                </a:solidFill>
              </a:defRPr>
            </a:lvl1pPr>
          </a:lstStyle>
          <a:p>
            <a:r>
              <a:rPr lang="en-AU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/>
            </a:lvl1pPr>
            <a:lvl2pPr marL="273050" indent="-273050">
              <a:buClrTx/>
              <a:defRPr/>
            </a:lvl2pPr>
            <a:lvl3pPr marL="538163" indent="-265113">
              <a:buClrTx/>
              <a:defRPr/>
            </a:lvl3pPr>
            <a:lvl4pPr marL="803275" indent="-273050">
              <a:buClrTx/>
              <a:defRPr/>
            </a:lvl4pPr>
            <a:lvl5pPr marL="1076325" indent="-265113">
              <a:buClrTx/>
              <a:defRPr/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27EC78-456A-4865-B680-20C760E8899D}" type="datetime1">
              <a:rPr lang="en-AU" smtClean="0"/>
              <a:t>22/05/2016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/>
              <a:t>Optional: insert photo of contact by clicking picture icon below</a:t>
            </a:r>
          </a:p>
        </p:txBody>
      </p:sp>
    </p:spTree>
    <p:extLst>
      <p:ext uri="{BB962C8B-B14F-4D97-AF65-F5344CB8AC3E}">
        <p14:creationId xmlns:p14="http://schemas.microsoft.com/office/powerpoint/2010/main" val="303153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4823" cy="6859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 baseline="0">
                <a:solidFill>
                  <a:schemeClr val="accent4"/>
                </a:solidFill>
              </a:defRPr>
            </a:lvl1pPr>
          </a:lstStyle>
          <a:p>
            <a:r>
              <a:rPr lang="en-AU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/>
            </a:lvl1pPr>
            <a:lvl2pPr marL="273050" indent="-273050">
              <a:buClrTx/>
              <a:defRPr/>
            </a:lvl2pPr>
            <a:lvl3pPr marL="538163" indent="-265113">
              <a:buClrTx/>
              <a:defRPr/>
            </a:lvl3pPr>
            <a:lvl4pPr marL="803275" indent="-273050">
              <a:buClrTx/>
              <a:defRPr/>
            </a:lvl4pPr>
            <a:lvl5pPr marL="1076325" indent="-265113">
              <a:buClrTx/>
              <a:defRPr/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3F3440-954A-4538-AC1A-056357DB9993}" type="datetime1">
              <a:rPr lang="en-AU" smtClean="0"/>
              <a:t>22/05/2016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/>
              <a:t>Optional: insert photo of contact by clicking picture icon below</a:t>
            </a:r>
          </a:p>
        </p:txBody>
      </p:sp>
    </p:spTree>
    <p:extLst>
      <p:ext uri="{BB962C8B-B14F-4D97-AF65-F5344CB8AC3E}">
        <p14:creationId xmlns:p14="http://schemas.microsoft.com/office/powerpoint/2010/main" val="2843349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1"/>
            <a:ext cx="12194823" cy="6859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 baseline="0">
                <a:solidFill>
                  <a:schemeClr val="accent5"/>
                </a:solidFill>
              </a:defRPr>
            </a:lvl1pPr>
          </a:lstStyle>
          <a:p>
            <a:r>
              <a:rPr lang="en-AU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/>
            </a:lvl1pPr>
            <a:lvl2pPr marL="273050" indent="-273050">
              <a:buClrTx/>
              <a:defRPr/>
            </a:lvl2pPr>
            <a:lvl3pPr marL="538163" indent="-265113">
              <a:buClrTx/>
              <a:defRPr/>
            </a:lvl3pPr>
            <a:lvl4pPr marL="803275" indent="-273050">
              <a:buClrTx/>
              <a:defRPr/>
            </a:lvl4pPr>
            <a:lvl5pPr marL="1076325" indent="-265113">
              <a:buClrTx/>
              <a:defRPr/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47B076-14EA-466D-BE4C-A9F50CB1DB2F}" type="datetime1">
              <a:rPr lang="en-AU" smtClean="0"/>
              <a:t>22/05/2016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/>
              <a:t>Optional: insert photo of contact by clicking picture icon below</a:t>
            </a:r>
          </a:p>
        </p:txBody>
      </p:sp>
    </p:spTree>
    <p:extLst>
      <p:ext uri="{BB962C8B-B14F-4D97-AF65-F5344CB8AC3E}">
        <p14:creationId xmlns:p14="http://schemas.microsoft.com/office/powerpoint/2010/main" val="31002967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/>
            </a:lvl1pPr>
          </a:lstStyle>
          <a:p>
            <a:r>
              <a:rPr lang="en-AU" noProof="0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tx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06806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51178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4"/>
            <a:ext cx="12195916" cy="686363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fld id="{3F5FDA6A-7377-43F0-BE92-D7E03436024A}" type="datetime1">
              <a:rPr lang="en-AU" smtClean="0"/>
              <a:t>22/05/2016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>
                <a:solidFill>
                  <a:schemeClr val="bg1"/>
                </a:solidFill>
              </a:rPr>
              <a:t>Page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78982" y="1581206"/>
            <a:ext cx="7200800" cy="4786074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078982" y="693490"/>
            <a:ext cx="5957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chemeClr val="accent5"/>
                </a:solidFill>
              </a:rPr>
              <a:t>This slide</a:t>
            </a:r>
            <a:r>
              <a:rPr lang="en-AU" sz="2800" baseline="0" dirty="0">
                <a:solidFill>
                  <a:schemeClr val="accent5"/>
                </a:solidFill>
              </a:rPr>
              <a:t> is for colour reference only</a:t>
            </a:r>
            <a:endParaRPr lang="en-AU" sz="2800" dirty="0">
              <a:solidFill>
                <a:schemeClr val="accent5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354054" y="477466"/>
            <a:ext cx="18570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noProof="0" dirty="0">
                <a:solidFill>
                  <a:schemeClr val="accent5"/>
                </a:solidFill>
              </a:rPr>
              <a:t>Colour Palette</a:t>
            </a:r>
            <a:endParaRPr lang="en-AU" dirty="0">
              <a:solidFill>
                <a:schemeClr val="accent5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4566" y="1197546"/>
            <a:ext cx="228780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0" i="0" u="none" strike="noStrike" baseline="0" dirty="0">
                <a:solidFill>
                  <a:srgbClr val="F8941E"/>
                </a:solidFill>
                <a:latin typeface="SegoeUI-Semilight"/>
              </a:rPr>
              <a:t>Our identity features large </a:t>
            </a:r>
          </a:p>
          <a:p>
            <a:r>
              <a:rPr lang="en-AU" sz="1200" b="0" i="0" u="none" strike="noStrike" baseline="0" dirty="0">
                <a:solidFill>
                  <a:srgbClr val="F8941E"/>
                </a:solidFill>
                <a:latin typeface="SegoeUI-Semilight"/>
              </a:rPr>
              <a:t>areas of navy and white, </a:t>
            </a:r>
          </a:p>
          <a:p>
            <a:r>
              <a:rPr lang="en-AU" sz="1200" b="0" i="0" u="none" strike="noStrike" baseline="0" dirty="0">
                <a:solidFill>
                  <a:srgbClr val="F8941E"/>
                </a:solidFill>
                <a:latin typeface="SegoeUI-Semilight"/>
              </a:rPr>
              <a:t>punctuated by a selected </a:t>
            </a:r>
          </a:p>
          <a:p>
            <a:r>
              <a:rPr lang="en-AU" sz="1200" b="0" i="0" u="none" strike="noStrike" baseline="0" dirty="0">
                <a:solidFill>
                  <a:srgbClr val="F8941E"/>
                </a:solidFill>
                <a:latin typeface="SegoeUI-Semilight"/>
              </a:rPr>
              <a:t>palette of highlight colours.</a:t>
            </a:r>
          </a:p>
          <a:p>
            <a:endParaRPr lang="en-AU" sz="900" b="1" i="0" u="none" strike="noStrike" baseline="0" dirty="0">
              <a:solidFill>
                <a:srgbClr val="FFFFFF"/>
              </a:solidFill>
              <a:latin typeface="SegoeUI-Bold"/>
            </a:endParaRPr>
          </a:p>
          <a:p>
            <a:r>
              <a:rPr lang="en-AU" sz="900" b="1" i="0" u="none" strike="noStrike" baseline="0" dirty="0">
                <a:solidFill>
                  <a:srgbClr val="FFFFFF"/>
                </a:solidFill>
                <a:latin typeface="SegoeUI-Bold"/>
              </a:rPr>
              <a:t>Base colours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Navy and white colour the majority of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backgrounds and copy in all applications.</a:t>
            </a:r>
          </a:p>
          <a:p>
            <a:r>
              <a:rPr lang="en-AU" sz="900" b="1" i="0" u="none" strike="noStrike" baseline="0" dirty="0">
                <a:solidFill>
                  <a:srgbClr val="FFFFFF"/>
                </a:solidFill>
                <a:latin typeface="SegoeUI-Bold"/>
              </a:rPr>
              <a:t>Highlight colours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Highlight colours are used in conjunction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with the base colours to create a vibrant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and diverse identity.</a:t>
            </a:r>
          </a:p>
          <a:p>
            <a:endParaRPr lang="en-AU" sz="900" b="0" i="0" u="none" strike="noStrike" baseline="0" dirty="0">
              <a:solidFill>
                <a:srgbClr val="FFFFFF"/>
              </a:solidFill>
              <a:latin typeface="SegoeUI"/>
            </a:endParaRP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Highlight colours can be used for: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• headings and subheadings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• highlight copy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• rules and/or boxes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• links and/or buttons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• tinting images</a:t>
            </a:r>
          </a:p>
          <a:p>
            <a:r>
              <a:rPr lang="fr-FR" sz="900" b="0" i="0" u="none" strike="noStrike" baseline="0" dirty="0">
                <a:solidFill>
                  <a:srgbClr val="FFFFFF"/>
                </a:solidFill>
                <a:latin typeface="SegoeUI"/>
              </a:rPr>
              <a:t>• </a:t>
            </a:r>
            <a:r>
              <a:rPr lang="fr-FR" sz="900" b="0" i="0" u="none" strike="noStrike" baseline="0" dirty="0" err="1">
                <a:solidFill>
                  <a:srgbClr val="FFFFFF"/>
                </a:solidFill>
                <a:latin typeface="SegoeUI"/>
              </a:rPr>
              <a:t>graphic</a:t>
            </a:r>
            <a:r>
              <a:rPr lang="fr-FR" sz="900" b="0" i="0" u="none" strike="noStrike" baseline="0" dirty="0">
                <a:solidFill>
                  <a:srgbClr val="FFFFFF"/>
                </a:solidFill>
                <a:latin typeface="SegoeUI"/>
              </a:rPr>
              <a:t> </a:t>
            </a:r>
            <a:r>
              <a:rPr lang="fr-FR" sz="900" b="0" i="0" u="none" strike="noStrike" baseline="0" dirty="0" err="1">
                <a:solidFill>
                  <a:srgbClr val="FFFFFF"/>
                </a:solidFill>
                <a:latin typeface="SegoeUI"/>
              </a:rPr>
              <a:t>devices</a:t>
            </a:r>
            <a:r>
              <a:rPr lang="fr-FR" sz="900" b="0" i="0" u="none" strike="noStrike" baseline="0" dirty="0">
                <a:solidFill>
                  <a:srgbClr val="FFFFFF"/>
                </a:solidFill>
                <a:latin typeface="SegoeUI"/>
              </a:rPr>
              <a:t> </a:t>
            </a:r>
          </a:p>
          <a:p>
            <a:endParaRPr lang="en-AU" sz="900" b="1" i="0" u="none" strike="noStrike" baseline="0" dirty="0">
              <a:solidFill>
                <a:srgbClr val="FFFFFF"/>
              </a:solidFill>
              <a:latin typeface="SegoeUI-Bold"/>
            </a:endParaRPr>
          </a:p>
          <a:p>
            <a:r>
              <a:rPr lang="en-AU" sz="900" b="1" i="0" u="none" strike="noStrike" baseline="0" dirty="0">
                <a:solidFill>
                  <a:srgbClr val="FFFFFF"/>
                </a:solidFill>
                <a:latin typeface="SegoeUI-Bold"/>
              </a:rPr>
              <a:t>Highlight tints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Tints are used for charts and diagrams.</a:t>
            </a:r>
          </a:p>
          <a:p>
            <a:r>
              <a:rPr lang="en-AU" sz="900" b="1" i="0" u="none" strike="noStrike" baseline="0" dirty="0">
                <a:solidFill>
                  <a:srgbClr val="FFFFFF"/>
                </a:solidFill>
                <a:latin typeface="SegoeUI-Bold"/>
              </a:rPr>
              <a:t>Do not over-use </a:t>
            </a:r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– using one secondary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colour per page is recommended.</a:t>
            </a:r>
          </a:p>
          <a:p>
            <a:endParaRPr lang="en-AU" sz="900" b="0" i="0" u="none" strike="noStrike" baseline="0" dirty="0">
              <a:solidFill>
                <a:srgbClr val="FFFFFF"/>
              </a:solidFill>
              <a:latin typeface="SegoeUI"/>
            </a:endParaRPr>
          </a:p>
          <a:p>
            <a:r>
              <a:rPr lang="en-AU" sz="900" b="1" i="0" u="none" strike="noStrike" baseline="0" dirty="0">
                <a:solidFill>
                  <a:srgbClr val="FFFFFF"/>
                </a:solidFill>
                <a:latin typeface="SegoeUI-Bold"/>
              </a:rPr>
              <a:t>Please don’t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• use any colours outside of the specified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colour palette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• create non-specified tints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• use only the secondary colour palette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6403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928433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525031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270565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110096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610237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/>
            </a:lvl1pPr>
          </a:lstStyle>
          <a:p>
            <a:r>
              <a:rPr lang="en-AU" noProof="0" dirty="0"/>
              <a:t>Divider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tx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7EB0C-E0F4-4D54-8802-444B3795F447}" type="datetime1">
              <a:rPr lang="en-AU" smtClean="0"/>
              <a:t>22/05/2016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8874756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Divider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0DE6C6-C590-49E9-A276-1E4436ED8632}" type="datetime1">
              <a:rPr lang="en-AU" smtClean="0"/>
              <a:t>22/05/2016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>
                <a:solidFill>
                  <a:schemeClr val="bg1"/>
                </a:solidFill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4918346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Divider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4C9864-B42F-4630-8D14-032F043D4F5A}" type="datetime1">
              <a:rPr lang="en-AU" smtClean="0"/>
              <a:t>22/05/2016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19705380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Divider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C608796-9B0F-4562-8B24-605712DA42CC}" type="datetime1">
              <a:rPr lang="en-AU" smtClean="0"/>
              <a:t>22/05/2016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>
                <a:solidFill>
                  <a:schemeClr val="bg1"/>
                </a:solidFill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4769588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Divider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B818116-0FD4-46BD-9C92-4659A016A9BC}" type="datetime1">
              <a:rPr lang="en-AU" smtClean="0"/>
              <a:t>22/05/2016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10609047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Divider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5EDF473-A274-4EAB-8ACB-A625907D719A}" type="datetime1">
              <a:rPr lang="en-AU" smtClean="0"/>
              <a:t>22/05/2016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68079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4"/>
            <a:ext cx="12195916" cy="6863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078" y="261442"/>
            <a:ext cx="2500792" cy="864096"/>
          </a:xfrm>
        </p:spPr>
        <p:txBody>
          <a:bodyPr/>
          <a:lstStyle>
            <a:lvl1pPr>
              <a:lnSpc>
                <a:spcPts val="2600"/>
              </a:lnSpc>
              <a:defRPr sz="2600" spc="-100" baseline="0">
                <a:solidFill>
                  <a:schemeClr val="accent4"/>
                </a:solidFill>
              </a:defRPr>
            </a:lvl1pPr>
          </a:lstStyle>
          <a:p>
            <a:r>
              <a:rPr lang="en-AU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0078" y="1197546"/>
            <a:ext cx="2140752" cy="4527011"/>
          </a:xfrm>
        </p:spPr>
        <p:txBody>
          <a:bodyPr/>
          <a:lstStyle>
            <a:lvl1pPr marL="179388" indent="-179388">
              <a:buClrTx/>
              <a:defRPr sz="2000" spc="-50" baseline="0">
                <a:solidFill>
                  <a:schemeClr val="bg1"/>
                </a:solidFill>
              </a:defRPr>
            </a:lvl1pPr>
            <a:lvl2pPr marL="358775" indent="-179388">
              <a:buClrTx/>
              <a:defRPr sz="2000" spc="-50" baseline="0">
                <a:solidFill>
                  <a:schemeClr val="bg1"/>
                </a:solidFill>
              </a:defRPr>
            </a:lvl2pPr>
            <a:lvl3pPr marL="538163" indent="-179388">
              <a:buClrTx/>
              <a:defRPr sz="2000" spc="-50" baseline="0">
                <a:solidFill>
                  <a:schemeClr val="bg1"/>
                </a:solidFill>
              </a:defRPr>
            </a:lvl3pPr>
            <a:lvl4pPr marL="717550" indent="-179388">
              <a:buClrTx/>
              <a:defRPr sz="2000" spc="-50" baseline="0">
                <a:solidFill>
                  <a:schemeClr val="bg1"/>
                </a:solidFill>
              </a:defRPr>
            </a:lvl4pPr>
            <a:lvl5pPr marL="896938" indent="-179388">
              <a:buClrTx/>
              <a:defRPr sz="2000" spc="-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fld id="{5F8C3A3D-83B9-43DD-9BF7-780E58F06FD4}" type="datetime1">
              <a:rPr lang="en-AU" smtClean="0"/>
              <a:t>22/05/2016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811562" y="0"/>
            <a:ext cx="8698071" cy="6868134"/>
          </a:xfrm>
          <a:prstGeom prst="parallelogram">
            <a:avLst>
              <a:gd name="adj" fmla="val 7705"/>
            </a:avLst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AU" dirty="0"/>
              <a:t>Click picture icon in centre of screen</a:t>
            </a:r>
          </a:p>
        </p:txBody>
      </p:sp>
    </p:spTree>
    <p:extLst>
      <p:ext uri="{BB962C8B-B14F-4D97-AF65-F5344CB8AC3E}">
        <p14:creationId xmlns:p14="http://schemas.microsoft.com/office/powerpoint/2010/main" val="31658285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tx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E97A346-A33F-4E34-9C11-030E9778A046}" type="datetime1">
              <a:rPr lang="en-AU" smtClean="0"/>
              <a:t>22/05/2016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>
                <a:solidFill>
                  <a:schemeClr val="tx1"/>
                </a:solidFill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5876297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45375E-DFE7-4C72-B93A-2727306180A5}" type="datetime1">
              <a:rPr lang="en-AU" smtClean="0"/>
              <a:t>22/05/2016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2842465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CDA094-983C-4DFD-9BDE-3A42B28F6800}" type="datetime1">
              <a:rPr lang="en-AU" smtClean="0"/>
              <a:t>22/05/2016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1226370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33EB2C-51BB-4E2C-9A39-75672A11895C}" type="datetime1">
              <a:rPr lang="en-AU" smtClean="0"/>
              <a:t>22/05/2016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29435627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DE02B9A-2D96-4A96-BE1A-8B835F0FFEED}" type="datetime1">
              <a:rPr lang="en-AU" smtClean="0"/>
              <a:t>22/05/2016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11832015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CF92F6-924F-4B67-8486-875E0327464E}" type="datetime1">
              <a:rPr lang="en-AU" smtClean="0"/>
              <a:t>22/05/2016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11997706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tx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5835CD-D18B-406F-A65C-8CDEC8D1D726}" type="datetime1">
              <a:rPr lang="en-AU" smtClean="0"/>
              <a:t>22/05/2016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>
                <a:solidFill>
                  <a:schemeClr val="tx1"/>
                </a:solidFill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8592966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C699ECC-3046-4D58-B126-7F86109E97D7}" type="datetime1">
              <a:rPr lang="en-AU" smtClean="0"/>
              <a:t>22/05/2016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1213704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2E5C5B2-D5B6-40C1-8A5F-EA020DF9B4F9}" type="datetime1">
              <a:rPr lang="en-AU" smtClean="0"/>
              <a:t>22/05/2016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5119357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D38B8-94C2-4B46-AADE-2AE7645E6FD5}" type="datetime1">
              <a:rPr lang="en-AU" smtClean="0"/>
              <a:t>22/05/2016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2410341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484000" cy="6868134"/>
          </a:xfrm>
          <a:custGeom>
            <a:avLst/>
            <a:gdLst>
              <a:gd name="connsiteX0" fmla="*/ 0 w 11495806"/>
              <a:gd name="connsiteY0" fmla="*/ 0 h 6859588"/>
              <a:gd name="connsiteX1" fmla="*/ 11495806 w 11495806"/>
              <a:gd name="connsiteY1" fmla="*/ 0 h 6859588"/>
              <a:gd name="connsiteX2" fmla="*/ 11495806 w 11495806"/>
              <a:gd name="connsiteY2" fmla="*/ 6859588 h 6859588"/>
              <a:gd name="connsiteX3" fmla="*/ 0 w 11495806"/>
              <a:gd name="connsiteY3" fmla="*/ 6859588 h 6859588"/>
              <a:gd name="connsiteX4" fmla="*/ 0 w 11495806"/>
              <a:gd name="connsiteY4" fmla="*/ 0 h 6859588"/>
              <a:gd name="connsiteX0" fmla="*/ 0 w 11495806"/>
              <a:gd name="connsiteY0" fmla="*/ 0 h 6868134"/>
              <a:gd name="connsiteX1" fmla="*/ 11495806 w 11495806"/>
              <a:gd name="connsiteY1" fmla="*/ 0 h 6868134"/>
              <a:gd name="connsiteX2" fmla="*/ 10957421 w 11495806"/>
              <a:gd name="connsiteY2" fmla="*/ 6868134 h 6868134"/>
              <a:gd name="connsiteX3" fmla="*/ 0 w 11495806"/>
              <a:gd name="connsiteY3" fmla="*/ 6859588 h 6868134"/>
              <a:gd name="connsiteX4" fmla="*/ 0 w 11495806"/>
              <a:gd name="connsiteY4" fmla="*/ 0 h 686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95806" h="6868134">
                <a:moveTo>
                  <a:pt x="0" y="0"/>
                </a:moveTo>
                <a:lnTo>
                  <a:pt x="11495806" y="0"/>
                </a:lnTo>
                <a:lnTo>
                  <a:pt x="10957421" y="6868134"/>
                </a:lnTo>
                <a:lnTo>
                  <a:pt x="0" y="685958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AU" dirty="0"/>
              <a:t>Click picture icon in centre of screen</a:t>
            </a:r>
          </a:p>
        </p:txBody>
      </p:sp>
    </p:spTree>
    <p:extLst>
      <p:ext uri="{BB962C8B-B14F-4D97-AF65-F5344CB8AC3E}">
        <p14:creationId xmlns:p14="http://schemas.microsoft.com/office/powerpoint/2010/main" val="35792462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2205CE-A523-44DF-BEDC-103DB06DFA39}" type="datetime1">
              <a:rPr lang="en-AU" smtClean="0"/>
              <a:t>22/05/2016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1341893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E43399B-D41D-4B59-B777-AAD0AF02BAE3}" type="datetime1">
              <a:rPr lang="en-AU" smtClean="0"/>
              <a:t>22/05/2016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40314901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/>
            </a:lvl1pPr>
          </a:lstStyle>
          <a:p>
            <a:r>
              <a:rPr lang="en-AU" noProof="0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6884864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5361424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40112835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5273228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2728093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0522223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" y="1"/>
            <a:ext cx="12187776" cy="6861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63349" y="1151310"/>
            <a:ext cx="6771564" cy="1518788"/>
          </a:xfrm>
        </p:spPr>
        <p:txBody>
          <a:bodyPr anchor="t" anchorCtr="0"/>
          <a:lstStyle>
            <a:lvl1pPr>
              <a:lnSpc>
                <a:spcPts val="5443"/>
              </a:lnSpc>
              <a:defRPr sz="5443" spc="-272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63350" y="2771699"/>
            <a:ext cx="5040785" cy="592770"/>
          </a:xfrm>
        </p:spPr>
        <p:txBody>
          <a:bodyPr/>
          <a:lstStyle>
            <a:lvl1pPr marL="0" indent="0" algn="l">
              <a:lnSpc>
                <a:spcPts val="1815"/>
              </a:lnSpc>
              <a:spcBef>
                <a:spcPts val="0"/>
              </a:spcBef>
              <a:buNone/>
              <a:defRPr sz="1815" spc="-91" baseline="0">
                <a:solidFill>
                  <a:schemeClr val="bg1"/>
                </a:solidFill>
              </a:defRPr>
            </a:lvl1pPr>
            <a:lvl2pPr marL="493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8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812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75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68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625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56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50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63350" y="3472999"/>
            <a:ext cx="4384074" cy="1720590"/>
          </a:xfrm>
        </p:spPr>
        <p:txBody>
          <a:bodyPr/>
          <a:lstStyle>
            <a:lvl1pPr marL="0" indent="0">
              <a:buNone/>
              <a:defRPr sz="817" spc="-18" baseline="0"/>
            </a:lvl1pPr>
            <a:lvl2pPr marL="77771" indent="-77771">
              <a:defRPr sz="817" spc="-18" baseline="0"/>
            </a:lvl2pPr>
            <a:lvl3pPr marL="164184" indent="-86413">
              <a:defRPr sz="817" spc="-18" baseline="0"/>
            </a:lvl3pPr>
            <a:lvl4pPr marL="241955" indent="-77771">
              <a:defRPr sz="817" spc="-18" baseline="0"/>
            </a:lvl4pPr>
            <a:lvl5pPr marL="328368" indent="-86413">
              <a:defRPr sz="817" spc="-18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00394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43" y="-6383"/>
            <a:ext cx="12213098" cy="6872353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3961" y="1701202"/>
            <a:ext cx="5951236" cy="2088716"/>
          </a:xfrm>
        </p:spPr>
        <p:txBody>
          <a:bodyPr/>
          <a:lstStyle>
            <a:lvl1pPr marL="0" indent="0">
              <a:lnSpc>
                <a:spcPct val="99000"/>
              </a:lnSpc>
              <a:spcBef>
                <a:spcPts val="0"/>
              </a:spcBef>
              <a:defRPr sz="3501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defRPr sz="1400" cap="none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Try to write your titles so that they fit on three lines</a:t>
            </a:r>
          </a:p>
          <a:p>
            <a:pPr lvl="1"/>
            <a:r>
              <a:rPr lang="en-US" dirty="0"/>
              <a:t>U</a:t>
            </a:r>
            <a:r>
              <a:rPr lang="en-AU" dirty="0"/>
              <a:t>se text indent for level2 name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2" y="6056603"/>
            <a:ext cx="1440503" cy="4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58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484000" cy="6868134"/>
          </a:xfrm>
          <a:custGeom>
            <a:avLst/>
            <a:gdLst>
              <a:gd name="connsiteX0" fmla="*/ 0 w 11495806"/>
              <a:gd name="connsiteY0" fmla="*/ 0 h 6859588"/>
              <a:gd name="connsiteX1" fmla="*/ 11495806 w 11495806"/>
              <a:gd name="connsiteY1" fmla="*/ 0 h 6859588"/>
              <a:gd name="connsiteX2" fmla="*/ 11495806 w 11495806"/>
              <a:gd name="connsiteY2" fmla="*/ 6859588 h 6859588"/>
              <a:gd name="connsiteX3" fmla="*/ 0 w 11495806"/>
              <a:gd name="connsiteY3" fmla="*/ 6859588 h 6859588"/>
              <a:gd name="connsiteX4" fmla="*/ 0 w 11495806"/>
              <a:gd name="connsiteY4" fmla="*/ 0 h 6859588"/>
              <a:gd name="connsiteX0" fmla="*/ 0 w 11495806"/>
              <a:gd name="connsiteY0" fmla="*/ 0 h 6868134"/>
              <a:gd name="connsiteX1" fmla="*/ 11495806 w 11495806"/>
              <a:gd name="connsiteY1" fmla="*/ 0 h 6868134"/>
              <a:gd name="connsiteX2" fmla="*/ 10957421 w 11495806"/>
              <a:gd name="connsiteY2" fmla="*/ 6868134 h 6868134"/>
              <a:gd name="connsiteX3" fmla="*/ 0 w 11495806"/>
              <a:gd name="connsiteY3" fmla="*/ 6859588 h 6868134"/>
              <a:gd name="connsiteX4" fmla="*/ 0 w 11495806"/>
              <a:gd name="connsiteY4" fmla="*/ 0 h 686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95806" h="6868134">
                <a:moveTo>
                  <a:pt x="0" y="0"/>
                </a:moveTo>
                <a:lnTo>
                  <a:pt x="11495806" y="0"/>
                </a:lnTo>
                <a:lnTo>
                  <a:pt x="10957421" y="6868134"/>
                </a:lnTo>
                <a:lnTo>
                  <a:pt x="0" y="685958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AU" dirty="0"/>
              <a:t>Click picture icon in centre of screen</a:t>
            </a:r>
          </a:p>
        </p:txBody>
      </p:sp>
    </p:spTree>
    <p:extLst>
      <p:ext uri="{BB962C8B-B14F-4D97-AF65-F5344CB8AC3E}">
        <p14:creationId xmlns:p14="http://schemas.microsoft.com/office/powerpoint/2010/main" val="35328104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6" y="-17149"/>
            <a:ext cx="12251365" cy="6893886"/>
          </a:xfrm>
          <a:prstGeom prst="rect">
            <a:avLst/>
          </a:prstGeom>
        </p:spPr>
      </p:pic>
      <p:sp>
        <p:nvSpPr>
          <p:cNvPr id="2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3961" y="1701202"/>
            <a:ext cx="7199063" cy="1476342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defRPr sz="4501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defRPr cap="none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Sub-divider slide</a:t>
            </a:r>
          </a:p>
          <a:p>
            <a:pPr lvl="0"/>
            <a:r>
              <a:rPr lang="en-US" dirty="0"/>
              <a:t>title only</a:t>
            </a:r>
          </a:p>
        </p:txBody>
      </p:sp>
      <p:sp>
        <p:nvSpPr>
          <p:cNvPr id="25" name="Slide Number Placeholder 27"/>
          <p:cNvSpPr txBox="1">
            <a:spLocks/>
          </p:cNvSpPr>
          <p:nvPr userDrawn="1"/>
        </p:nvSpPr>
        <p:spPr>
          <a:xfrm>
            <a:off x="10589192" y="6427104"/>
            <a:ext cx="1103856" cy="9002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290" rtl="0" eaLnBrk="1" latinLnBrk="0" hangingPunct="1">
              <a:defRPr sz="6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5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90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35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8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26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7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16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6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700" dirty="0">
                <a:solidFill>
                  <a:prstClr val="white"/>
                </a:solidFill>
              </a:rPr>
              <a:t>Telstra Unrestricted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/ Copyright ©2016 by Readify Pty Ltd</a:t>
            </a:r>
            <a:endParaRPr lang="en-AU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>
                <a:solidFill>
                  <a:prstClr val="white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prstClr val="white"/>
                </a:solidFill>
              </a:rPr>
              <a:pPr/>
              <a:t>‹#›</a:t>
            </a:fld>
            <a:endParaRPr lang="en-AU" dirty="0">
              <a:solidFill>
                <a:prstClr val="white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97" y="6056603"/>
            <a:ext cx="1440503" cy="4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363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Alterna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3961" y="1701202"/>
            <a:ext cx="7199063" cy="1476342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defRPr sz="4501" cap="none" baseline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defRPr cap="none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GB" dirty="0"/>
              <a:t>Sub-divider slide</a:t>
            </a:r>
          </a:p>
          <a:p>
            <a:pPr lvl="0"/>
            <a:r>
              <a:rPr lang="en-GB" dirty="0"/>
              <a:t>title only (alternative)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9111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23919" y="1699593"/>
            <a:ext cx="7199063" cy="1476342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3501" cap="none" baseline="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473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3501" dirty="0" smtClean="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Sub divider slide</a:t>
            </a:r>
          </a:p>
          <a:p>
            <a:pPr lvl="1"/>
            <a:r>
              <a:rPr lang="en-US" dirty="0"/>
              <a:t>Sub divider slide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1010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No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17061" y="1504634"/>
            <a:ext cx="9502763" cy="4302996"/>
          </a:xfrm>
        </p:spPr>
        <p:txBody>
          <a:bodyPr/>
          <a:lstStyle>
            <a:lvl1pPr>
              <a:spcAft>
                <a:spcPts val="0"/>
              </a:spcAft>
              <a:defRPr b="1" spc="0" baseline="0">
                <a:solidFill>
                  <a:schemeClr val="tx2"/>
                </a:solidFill>
              </a:defRPr>
            </a:lvl1pPr>
            <a:lvl2pPr marL="0">
              <a:spcBef>
                <a:spcPts val="0"/>
              </a:spcBef>
              <a:defRPr spc="0" baseline="0">
                <a:solidFill>
                  <a:schemeClr val="bg2"/>
                </a:solidFill>
              </a:defRPr>
            </a:lvl2pPr>
            <a:lvl3pPr marL="257163">
              <a:defRPr spc="0" baseline="0">
                <a:solidFill>
                  <a:schemeClr val="bg2"/>
                </a:solidFill>
              </a:defRPr>
            </a:lvl3pPr>
            <a:lvl4pPr marL="514327">
              <a:defRPr spc="0">
                <a:solidFill>
                  <a:schemeClr val="bg2"/>
                </a:solidFill>
              </a:defRPr>
            </a:lvl4pPr>
            <a:lvl5pPr marL="771490">
              <a:defRPr spc="0">
                <a:solidFill>
                  <a:schemeClr val="bg2"/>
                </a:solidFill>
              </a:defRPr>
            </a:lvl5pPr>
            <a:lvl6pPr>
              <a:defRPr spc="0">
                <a:solidFill>
                  <a:schemeClr val="bg2"/>
                </a:solidFill>
              </a:defRPr>
            </a:lvl6pPr>
          </a:lstStyle>
          <a:p>
            <a:pPr lvl="0"/>
            <a:r>
              <a:rPr lang="en-US" dirty="0"/>
              <a:t>Subheading style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53547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061" y="1504634"/>
            <a:ext cx="9502763" cy="4302996"/>
          </a:xfrm>
        </p:spPr>
        <p:txBody>
          <a:bodyPr/>
          <a:lstStyle>
            <a:lvl1pPr marL="0" indent="0">
              <a:spcAft>
                <a:spcPts val="1200"/>
              </a:spcAft>
              <a:buFontTx/>
              <a:buNone/>
              <a:defRPr spc="0">
                <a:solidFill>
                  <a:schemeClr val="bg2"/>
                </a:solidFill>
              </a:defRPr>
            </a:lvl1pPr>
            <a:lvl2pPr marL="180036" indent="-180014">
              <a:buFont typeface="Arial" pitchFamily="34" charset="0"/>
              <a:buChar char="–"/>
              <a:defRPr spc="0"/>
            </a:lvl2pPr>
            <a:lvl3pPr marL="360072" indent="-180014">
              <a:buFont typeface="Arial" pitchFamily="34" charset="0"/>
              <a:buChar char="•"/>
              <a:defRPr spc="0"/>
            </a:lvl3pPr>
            <a:lvl4pPr marL="540108" indent="-180014">
              <a:spcAft>
                <a:spcPts val="1200"/>
              </a:spcAft>
              <a:buFont typeface="Arial" pitchFamily="34" charset="0"/>
              <a:buChar char="•"/>
              <a:defRPr spc="0"/>
            </a:lvl4pPr>
            <a:lvl5pPr marL="720144" indent="-180014">
              <a:spcAft>
                <a:spcPts val="1200"/>
              </a:spcAft>
              <a:buFont typeface="Arial" pitchFamily="34" charset="0"/>
              <a:buChar char="•"/>
              <a:defRPr spc="0"/>
            </a:lvl5pPr>
            <a:lvl6pPr marL="900072" indent="-180014">
              <a:buFont typeface="Courier New" pitchFamily="49" charset="0"/>
              <a:buChar char="-"/>
              <a:defRPr/>
            </a:lvl6pPr>
            <a:lvl7pPr marL="900072" indent="-180014">
              <a:buFont typeface="Courier New" pitchFamily="49" charset="0"/>
              <a:buChar char="-"/>
              <a:defRPr/>
            </a:lvl7pPr>
            <a:lvl8pPr marL="900072" indent="-180014">
              <a:buFont typeface="Courier New" pitchFamily="49" charset="0"/>
              <a:buChar char="-"/>
              <a:defRPr/>
            </a:lvl8pPr>
            <a:lvl9pPr marL="900072" indent="-180014">
              <a:buFont typeface="Courier New" pitchFamily="49" charset="0"/>
              <a:buChar char="-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79661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umbe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061" y="1504634"/>
            <a:ext cx="9502763" cy="4302996"/>
          </a:xfrm>
        </p:spPr>
        <p:txBody>
          <a:bodyPr/>
          <a:lstStyle>
            <a:lvl1pPr marL="257163" indent="-257163">
              <a:buClr>
                <a:schemeClr val="tx2"/>
              </a:buClr>
              <a:buFont typeface="+mj-lt"/>
              <a:buAutoNum type="arabicPeriod"/>
              <a:defRPr spc="0">
                <a:solidFill>
                  <a:schemeClr val="bg2"/>
                </a:solidFill>
              </a:defRPr>
            </a:lvl1pPr>
            <a:lvl2pPr marL="514327" indent="-257163">
              <a:buClr>
                <a:schemeClr val="tx2"/>
              </a:buClr>
              <a:buFont typeface="+mj-lt"/>
              <a:buAutoNum type="arabicPeriod"/>
              <a:defRPr spc="0"/>
            </a:lvl2pPr>
            <a:lvl3pPr marL="771490" indent="-257163">
              <a:buClr>
                <a:schemeClr val="tx2"/>
              </a:buClr>
              <a:buFont typeface="+mj-lt"/>
              <a:buAutoNum type="arabicPeriod"/>
              <a:defRPr spc="0"/>
            </a:lvl3pPr>
            <a:lvl4pPr marL="1028654" indent="-257163">
              <a:buClr>
                <a:schemeClr val="tx2"/>
              </a:buClr>
              <a:buFont typeface="+mj-lt"/>
              <a:buAutoNum type="arabicPeriod"/>
              <a:defRPr spc="0"/>
            </a:lvl4pPr>
            <a:lvl5pPr marL="1285817" indent="-257163">
              <a:buClr>
                <a:schemeClr val="tx2"/>
              </a:buClr>
              <a:buFont typeface="+mj-lt"/>
              <a:buAutoNum type="arabicPeriod"/>
              <a:defRPr spc="0"/>
            </a:lvl5pPr>
            <a:lvl6pPr marL="900072" indent="-180014">
              <a:buFont typeface="Courier New" pitchFamily="49" charset="0"/>
              <a:buChar char="-"/>
              <a:defRPr/>
            </a:lvl6pPr>
            <a:lvl7pPr marL="900072" indent="-180014">
              <a:buFont typeface="Courier New" pitchFamily="49" charset="0"/>
              <a:buChar char="-"/>
              <a:defRPr/>
            </a:lvl7pPr>
            <a:lvl8pPr marL="900072" indent="-180014">
              <a:buFont typeface="Courier New" pitchFamily="49" charset="0"/>
              <a:buChar char="-"/>
              <a:defRPr/>
            </a:lvl8pPr>
            <a:lvl9pPr marL="900072" indent="-180014">
              <a:buFont typeface="Courier New" pitchFamily="49" charset="0"/>
              <a:buChar char="-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40733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17061" y="1504634"/>
            <a:ext cx="9502763" cy="4302996"/>
          </a:xfrm>
        </p:spPr>
        <p:txBody>
          <a:bodyPr numCol="2" spcCol="179978"/>
          <a:lstStyle>
            <a:lvl1pPr>
              <a:spcAft>
                <a:spcPts val="0"/>
              </a:spcAft>
              <a:defRPr b="1" spc="0" baseline="0">
                <a:solidFill>
                  <a:schemeClr val="tx2"/>
                </a:solidFill>
              </a:defRPr>
            </a:lvl1pPr>
            <a:lvl2pPr marL="0">
              <a:spcBef>
                <a:spcPts val="0"/>
              </a:spcBef>
              <a:defRPr spc="0" baseline="0">
                <a:solidFill>
                  <a:schemeClr val="bg2"/>
                </a:solidFill>
              </a:defRPr>
            </a:lvl2pPr>
            <a:lvl3pPr marL="257163">
              <a:defRPr spc="0" baseline="0">
                <a:solidFill>
                  <a:schemeClr val="bg2"/>
                </a:solidFill>
              </a:defRPr>
            </a:lvl3pPr>
            <a:lvl4pPr marL="514327">
              <a:defRPr spc="0">
                <a:solidFill>
                  <a:schemeClr val="bg2"/>
                </a:solidFill>
              </a:defRPr>
            </a:lvl4pPr>
            <a:lvl5pPr marL="771490">
              <a:defRPr spc="0">
                <a:solidFill>
                  <a:schemeClr val="bg2"/>
                </a:solidFill>
              </a:defRPr>
            </a:lvl5pPr>
            <a:lvl6pPr>
              <a:defRPr spc="0">
                <a:solidFill>
                  <a:schemeClr val="bg2"/>
                </a:solidFill>
              </a:defRPr>
            </a:lvl6pPr>
          </a:lstStyle>
          <a:p>
            <a:pPr lvl="0"/>
            <a:r>
              <a:rPr lang="en-US" dirty="0"/>
              <a:t>Subheading style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74985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01003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7061" y="1504635"/>
            <a:ext cx="5231319" cy="4302996"/>
          </a:xfrm>
        </p:spPr>
        <p:txBody>
          <a:bodyPr/>
          <a:lstStyle>
            <a:lvl1pPr>
              <a:spcAft>
                <a:spcPts val="0"/>
              </a:spcAft>
              <a:defRPr b="1" baseline="0">
                <a:solidFill>
                  <a:schemeClr val="tx2"/>
                </a:solidFill>
              </a:defRPr>
            </a:lvl1pPr>
            <a:lvl2pPr marL="0">
              <a:spcBef>
                <a:spcPts val="0"/>
              </a:spcBef>
              <a:defRPr baseline="0">
                <a:solidFill>
                  <a:schemeClr val="bg2"/>
                </a:solidFill>
              </a:defRPr>
            </a:lvl2pPr>
            <a:lvl3pPr marL="257163">
              <a:defRPr baseline="0">
                <a:solidFill>
                  <a:schemeClr val="bg2"/>
                </a:solidFill>
              </a:defRPr>
            </a:lvl3pPr>
            <a:lvl4pPr marL="514327">
              <a:defRPr>
                <a:solidFill>
                  <a:schemeClr val="bg2"/>
                </a:solidFill>
              </a:defRPr>
            </a:lvl4pPr>
            <a:lvl5pPr marL="771490">
              <a:defRPr>
                <a:solidFill>
                  <a:schemeClr val="bg2"/>
                </a:solidFill>
              </a:defRPr>
            </a:lvl5pPr>
            <a:lvl6pPr>
              <a:defRPr>
                <a:solidFill>
                  <a:schemeClr val="bg2"/>
                </a:solidFill>
              </a:defRPr>
            </a:lvl6pPr>
          </a:lstStyle>
          <a:p>
            <a:pPr lvl="0"/>
            <a:r>
              <a:rPr lang="en-US" dirty="0"/>
              <a:t>Subheading style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084952" y="1504635"/>
            <a:ext cx="5639266" cy="430299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239132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42461" y="1504634"/>
            <a:ext cx="11081757" cy="430299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0089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AU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5853" y="4409631"/>
            <a:ext cx="2683380" cy="1854687"/>
          </a:xfrm>
        </p:spPr>
        <p:txBody>
          <a:bodyPr/>
          <a:lstStyle>
            <a:lvl1pPr marL="179388" indent="-179388">
              <a:buClrTx/>
              <a:defRPr sz="2000" spc="-50" baseline="0"/>
            </a:lvl1pPr>
            <a:lvl2pPr marL="358775" indent="-179388">
              <a:buClrTx/>
              <a:defRPr sz="2000" spc="-50" baseline="0"/>
            </a:lvl2pPr>
            <a:lvl3pPr marL="538163" indent="-179388">
              <a:buClrTx/>
              <a:defRPr sz="2000" spc="-50" baseline="0"/>
            </a:lvl3pPr>
            <a:lvl4pPr marL="717550" indent="-179388">
              <a:buClrTx/>
              <a:defRPr sz="2000" spc="-50" baseline="0"/>
            </a:lvl4pPr>
            <a:lvl5pPr marL="896938" indent="-179388">
              <a:buClrTx/>
              <a:defRPr sz="2000" spc="-50" baseline="0"/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290-B4BF-45B7-BDBD-4A04E8E4CBD8}" type="datetime1">
              <a:rPr lang="en-AU" smtClean="0"/>
              <a:t>22/05/2016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905853" y="1743341"/>
            <a:ext cx="2808000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Click to add heading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905853" y="2116557"/>
            <a:ext cx="2808000" cy="2156339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187438" y="4409631"/>
            <a:ext cx="2683380" cy="1854687"/>
          </a:xfrm>
        </p:spPr>
        <p:txBody>
          <a:bodyPr/>
          <a:lstStyle>
            <a:lvl1pPr marL="179388" indent="-179388">
              <a:buClrTx/>
              <a:defRPr sz="2000" spc="-50" baseline="0"/>
            </a:lvl1pPr>
            <a:lvl2pPr marL="358775" indent="-179388">
              <a:buClrTx/>
              <a:defRPr sz="2000" spc="-50" baseline="0"/>
            </a:lvl2pPr>
            <a:lvl3pPr marL="538163" indent="-179388">
              <a:buClrTx/>
              <a:defRPr sz="2000" spc="-50" baseline="0"/>
            </a:lvl3pPr>
            <a:lvl4pPr marL="717550" indent="-179388">
              <a:buClrTx/>
              <a:defRPr sz="2000" spc="-50" baseline="0"/>
            </a:lvl4pPr>
            <a:lvl5pPr marL="896938" indent="-179388">
              <a:buClrTx/>
              <a:defRPr sz="2000" spc="-50" baseline="0"/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187438" y="1743341"/>
            <a:ext cx="2808000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Click to add heading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187438" y="2116557"/>
            <a:ext cx="2808000" cy="2156339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434840" y="4409631"/>
            <a:ext cx="2683380" cy="1854687"/>
          </a:xfrm>
        </p:spPr>
        <p:txBody>
          <a:bodyPr/>
          <a:lstStyle>
            <a:lvl1pPr marL="179388" indent="-179388">
              <a:buClrTx/>
              <a:defRPr sz="2000" spc="-50" baseline="0"/>
            </a:lvl1pPr>
            <a:lvl2pPr marL="358775" indent="-179388">
              <a:buClrTx/>
              <a:defRPr sz="2000" spc="-50" baseline="0"/>
            </a:lvl2pPr>
            <a:lvl3pPr marL="538163" indent="-179388">
              <a:buClrTx/>
              <a:defRPr sz="2000" spc="-50" baseline="0"/>
            </a:lvl3pPr>
            <a:lvl4pPr marL="717550" indent="-179388">
              <a:buClrTx/>
              <a:defRPr sz="2000" spc="-50" baseline="0"/>
            </a:lvl4pPr>
            <a:lvl5pPr marL="896938" indent="-179388">
              <a:buClrTx/>
              <a:defRPr sz="2000" spc="-50" baseline="0"/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7434840" y="1743341"/>
            <a:ext cx="2808000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Click to add heading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7434840" y="2116557"/>
            <a:ext cx="2808000" cy="2156339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</p:spTree>
    <p:extLst>
      <p:ext uri="{BB962C8B-B14F-4D97-AF65-F5344CB8AC3E}">
        <p14:creationId xmlns:p14="http://schemas.microsoft.com/office/powerpoint/2010/main" val="84922217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13" cy="6859588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5261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hart Placeholder 12"/>
          <p:cNvSpPr>
            <a:spLocks noGrp="1"/>
          </p:cNvSpPr>
          <p:nvPr>
            <p:ph type="chart" sz="quarter" idx="14"/>
          </p:nvPr>
        </p:nvSpPr>
        <p:spPr>
          <a:xfrm>
            <a:off x="617062" y="1504634"/>
            <a:ext cx="11156422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727827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2"/>
          <p:cNvSpPr>
            <a:spLocks noGrp="1"/>
          </p:cNvSpPr>
          <p:nvPr>
            <p:ph type="chart" sz="quarter" idx="14"/>
          </p:nvPr>
        </p:nvSpPr>
        <p:spPr>
          <a:xfrm>
            <a:off x="617063" y="1504634"/>
            <a:ext cx="5159328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AU" dirty="0"/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5"/>
          </p:nvPr>
        </p:nvSpPr>
        <p:spPr>
          <a:xfrm>
            <a:off x="6614156" y="1504634"/>
            <a:ext cx="5159328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226658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ble Placeholder 9"/>
          <p:cNvSpPr>
            <a:spLocks noGrp="1"/>
          </p:cNvSpPr>
          <p:nvPr>
            <p:ph type="tbl" sz="quarter" idx="14"/>
          </p:nvPr>
        </p:nvSpPr>
        <p:spPr>
          <a:xfrm>
            <a:off x="617063" y="1504634"/>
            <a:ext cx="11150072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230705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able Placeholder 9"/>
          <p:cNvSpPr>
            <a:spLocks noGrp="1"/>
          </p:cNvSpPr>
          <p:nvPr>
            <p:ph type="tbl" sz="quarter" idx="14"/>
          </p:nvPr>
        </p:nvSpPr>
        <p:spPr>
          <a:xfrm>
            <a:off x="617063" y="1504634"/>
            <a:ext cx="5159328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 dirty="0"/>
          </a:p>
        </p:txBody>
      </p:sp>
      <p:sp>
        <p:nvSpPr>
          <p:cNvPr id="10" name="Table Placeholder 9"/>
          <p:cNvSpPr>
            <a:spLocks noGrp="1"/>
          </p:cNvSpPr>
          <p:nvPr>
            <p:ph type="tbl" sz="quarter" idx="15"/>
          </p:nvPr>
        </p:nvSpPr>
        <p:spPr>
          <a:xfrm>
            <a:off x="6588760" y="1504634"/>
            <a:ext cx="5159328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467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43" y="-6383"/>
            <a:ext cx="12213098" cy="6872353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3961" y="2856209"/>
            <a:ext cx="5999219" cy="1476342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defRPr sz="4501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defRPr cap="none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Last slide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2" y="6056603"/>
            <a:ext cx="1440503" cy="4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4570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743413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43" y="-6383"/>
            <a:ext cx="12213098" cy="6872353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3961" y="1701202"/>
            <a:ext cx="5951236" cy="2088716"/>
          </a:xfrm>
        </p:spPr>
        <p:txBody>
          <a:bodyPr/>
          <a:lstStyle>
            <a:lvl1pPr marL="0" indent="0">
              <a:lnSpc>
                <a:spcPct val="99000"/>
              </a:lnSpc>
              <a:spcBef>
                <a:spcPts val="0"/>
              </a:spcBef>
              <a:defRPr sz="3501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defRPr sz="1400" cap="none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Try to write your titles so that they fit on three lines</a:t>
            </a:r>
          </a:p>
          <a:p>
            <a:pPr lvl="1"/>
            <a:r>
              <a:rPr lang="en-US" dirty="0"/>
              <a:t>U</a:t>
            </a:r>
            <a:r>
              <a:rPr lang="en-AU" dirty="0"/>
              <a:t>se text indent for level2 name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2" y="6056603"/>
            <a:ext cx="1440503" cy="4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8877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6" y="-17149"/>
            <a:ext cx="12251365" cy="6893886"/>
          </a:xfrm>
          <a:prstGeom prst="rect">
            <a:avLst/>
          </a:prstGeom>
        </p:spPr>
      </p:pic>
      <p:sp>
        <p:nvSpPr>
          <p:cNvPr id="2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3961" y="1701202"/>
            <a:ext cx="7199063" cy="1476342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defRPr sz="4501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defRPr cap="none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Sub-divider slide</a:t>
            </a:r>
          </a:p>
          <a:p>
            <a:pPr lvl="0"/>
            <a:r>
              <a:rPr lang="en-US" dirty="0"/>
              <a:t>title only</a:t>
            </a:r>
          </a:p>
        </p:txBody>
      </p:sp>
      <p:sp>
        <p:nvSpPr>
          <p:cNvPr id="25" name="Slide Number Placeholder 27"/>
          <p:cNvSpPr txBox="1">
            <a:spLocks/>
          </p:cNvSpPr>
          <p:nvPr userDrawn="1"/>
        </p:nvSpPr>
        <p:spPr>
          <a:xfrm>
            <a:off x="10589192" y="6427104"/>
            <a:ext cx="1103856" cy="9002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290" rtl="0" eaLnBrk="1" latinLnBrk="0" hangingPunct="1">
              <a:defRPr sz="6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5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90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35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8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26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7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16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6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700" dirty="0">
                <a:solidFill>
                  <a:prstClr val="white"/>
                </a:solidFill>
              </a:rPr>
              <a:t>Telstra Unrestricted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/ Copyright ©2016 by Readify Pty Ltd</a:t>
            </a:r>
            <a:endParaRPr lang="en-AU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>
                <a:solidFill>
                  <a:prstClr val="white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prstClr val="white"/>
                </a:solidFill>
              </a:rPr>
              <a:pPr/>
              <a:t>‹#›</a:t>
            </a:fld>
            <a:endParaRPr lang="en-AU" dirty="0">
              <a:solidFill>
                <a:prstClr val="white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97" y="6056603"/>
            <a:ext cx="1440503" cy="4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986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Alterna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3961" y="1701202"/>
            <a:ext cx="7199063" cy="1476342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defRPr sz="4501" cap="none" baseline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defRPr cap="none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GB" dirty="0"/>
              <a:t>Sub-divider slide</a:t>
            </a:r>
          </a:p>
          <a:p>
            <a:pPr lvl="0"/>
            <a:r>
              <a:rPr lang="en-GB" dirty="0"/>
              <a:t>title only (alternative)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210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AU" noProof="0" dirty="0"/>
              <a:t>Click to add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D3988-A956-4BEA-87EB-0A78E338C38A}" type="datetime1">
              <a:rPr lang="en-AU" smtClean="0"/>
              <a:t>22/05/2016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905853" y="1743341"/>
            <a:ext cx="2093009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Click to add heading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905853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905852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First and last name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3290130" y="1743341"/>
            <a:ext cx="6947732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Click to add heading</a:t>
            </a:r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33" hasCustomPrompt="1"/>
          </p:nvPr>
        </p:nvSpPr>
        <p:spPr>
          <a:xfrm>
            <a:off x="3286894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3286893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First and last name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3286894" y="477398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3286893" y="423235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First and last name</a:t>
            </a:r>
          </a:p>
        </p:txBody>
      </p:sp>
      <p:sp>
        <p:nvSpPr>
          <p:cNvPr id="44" name="Picture Placeholder 8"/>
          <p:cNvSpPr>
            <a:spLocks noGrp="1"/>
          </p:cNvSpPr>
          <p:nvPr>
            <p:ph type="pic" sz="quarter" idx="37" hasCustomPrompt="1"/>
          </p:nvPr>
        </p:nvSpPr>
        <p:spPr>
          <a:xfrm>
            <a:off x="5087094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idx="38" hasCustomPrompt="1"/>
          </p:nvPr>
        </p:nvSpPr>
        <p:spPr>
          <a:xfrm>
            <a:off x="5087093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First and last name</a:t>
            </a:r>
          </a:p>
        </p:txBody>
      </p:sp>
      <p:sp>
        <p:nvSpPr>
          <p:cNvPr id="46" name="Picture Placeholder 8"/>
          <p:cNvSpPr>
            <a:spLocks noGrp="1"/>
          </p:cNvSpPr>
          <p:nvPr>
            <p:ph type="pic" sz="quarter" idx="39" hasCustomPrompt="1"/>
          </p:nvPr>
        </p:nvSpPr>
        <p:spPr>
          <a:xfrm>
            <a:off x="5087094" y="477398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idx="40" hasCustomPrompt="1"/>
          </p:nvPr>
        </p:nvSpPr>
        <p:spPr>
          <a:xfrm>
            <a:off x="5087093" y="423235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First and last name</a:t>
            </a:r>
          </a:p>
        </p:txBody>
      </p:sp>
      <p:sp>
        <p:nvSpPr>
          <p:cNvPr id="48" name="Picture Placeholder 8"/>
          <p:cNvSpPr>
            <a:spLocks noGrp="1"/>
          </p:cNvSpPr>
          <p:nvPr>
            <p:ph type="pic" sz="quarter" idx="41" hasCustomPrompt="1"/>
          </p:nvPr>
        </p:nvSpPr>
        <p:spPr>
          <a:xfrm>
            <a:off x="6887294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6887293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First and last name</a:t>
            </a:r>
          </a:p>
        </p:txBody>
      </p:sp>
      <p:sp>
        <p:nvSpPr>
          <p:cNvPr id="50" name="Picture Placeholder 8"/>
          <p:cNvSpPr>
            <a:spLocks noGrp="1"/>
          </p:cNvSpPr>
          <p:nvPr>
            <p:ph type="pic" sz="quarter" idx="43" hasCustomPrompt="1"/>
          </p:nvPr>
        </p:nvSpPr>
        <p:spPr>
          <a:xfrm>
            <a:off x="6887294" y="477398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51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6887293" y="423235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First and last name</a:t>
            </a:r>
          </a:p>
        </p:txBody>
      </p:sp>
      <p:sp>
        <p:nvSpPr>
          <p:cNvPr id="52" name="Picture Placeholder 8"/>
          <p:cNvSpPr>
            <a:spLocks noGrp="1"/>
          </p:cNvSpPr>
          <p:nvPr>
            <p:ph type="pic" sz="quarter" idx="45" hasCustomPrompt="1"/>
          </p:nvPr>
        </p:nvSpPr>
        <p:spPr>
          <a:xfrm>
            <a:off x="8687495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type="body" idx="46" hasCustomPrompt="1"/>
          </p:nvPr>
        </p:nvSpPr>
        <p:spPr>
          <a:xfrm>
            <a:off x="8687494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First and last name</a:t>
            </a:r>
          </a:p>
        </p:txBody>
      </p:sp>
      <p:sp>
        <p:nvSpPr>
          <p:cNvPr id="54" name="Picture Placeholder 8"/>
          <p:cNvSpPr>
            <a:spLocks noGrp="1"/>
          </p:cNvSpPr>
          <p:nvPr>
            <p:ph type="pic" sz="quarter" idx="47" hasCustomPrompt="1"/>
          </p:nvPr>
        </p:nvSpPr>
        <p:spPr>
          <a:xfrm>
            <a:off x="8687495" y="477398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idx="48" hasCustomPrompt="1"/>
          </p:nvPr>
        </p:nvSpPr>
        <p:spPr>
          <a:xfrm>
            <a:off x="8687494" y="423235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First and last name</a:t>
            </a:r>
          </a:p>
        </p:txBody>
      </p:sp>
    </p:spTree>
    <p:extLst>
      <p:ext uri="{BB962C8B-B14F-4D97-AF65-F5344CB8AC3E}">
        <p14:creationId xmlns:p14="http://schemas.microsoft.com/office/powerpoint/2010/main" val="33055633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23919" y="1699593"/>
            <a:ext cx="7199063" cy="1476342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3501" cap="none" baseline="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473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3501" dirty="0" smtClean="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Sub divider slide</a:t>
            </a:r>
          </a:p>
          <a:p>
            <a:pPr lvl="1"/>
            <a:r>
              <a:rPr lang="en-US" dirty="0"/>
              <a:t>Sub divider slide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0258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No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17061" y="1504634"/>
            <a:ext cx="9502763" cy="4302996"/>
          </a:xfrm>
        </p:spPr>
        <p:txBody>
          <a:bodyPr/>
          <a:lstStyle>
            <a:lvl1pPr>
              <a:spcAft>
                <a:spcPts val="0"/>
              </a:spcAft>
              <a:defRPr b="1" spc="0" baseline="0">
                <a:solidFill>
                  <a:schemeClr val="tx2"/>
                </a:solidFill>
              </a:defRPr>
            </a:lvl1pPr>
            <a:lvl2pPr marL="0">
              <a:spcBef>
                <a:spcPts val="0"/>
              </a:spcBef>
              <a:defRPr spc="0" baseline="0">
                <a:solidFill>
                  <a:schemeClr val="bg2"/>
                </a:solidFill>
              </a:defRPr>
            </a:lvl2pPr>
            <a:lvl3pPr marL="257163">
              <a:defRPr spc="0" baseline="0">
                <a:solidFill>
                  <a:schemeClr val="bg2"/>
                </a:solidFill>
              </a:defRPr>
            </a:lvl3pPr>
            <a:lvl4pPr marL="514327">
              <a:defRPr spc="0">
                <a:solidFill>
                  <a:schemeClr val="bg2"/>
                </a:solidFill>
              </a:defRPr>
            </a:lvl4pPr>
            <a:lvl5pPr marL="771490">
              <a:defRPr spc="0">
                <a:solidFill>
                  <a:schemeClr val="bg2"/>
                </a:solidFill>
              </a:defRPr>
            </a:lvl5pPr>
            <a:lvl6pPr>
              <a:defRPr spc="0">
                <a:solidFill>
                  <a:schemeClr val="bg2"/>
                </a:solidFill>
              </a:defRPr>
            </a:lvl6pPr>
          </a:lstStyle>
          <a:p>
            <a:pPr lvl="0"/>
            <a:r>
              <a:rPr lang="en-US" dirty="0"/>
              <a:t>Subheading style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514655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061" y="1504634"/>
            <a:ext cx="9502763" cy="4302996"/>
          </a:xfrm>
        </p:spPr>
        <p:txBody>
          <a:bodyPr/>
          <a:lstStyle>
            <a:lvl1pPr marL="0" indent="0">
              <a:spcAft>
                <a:spcPts val="1200"/>
              </a:spcAft>
              <a:buFontTx/>
              <a:buNone/>
              <a:defRPr spc="0">
                <a:solidFill>
                  <a:schemeClr val="bg2"/>
                </a:solidFill>
              </a:defRPr>
            </a:lvl1pPr>
            <a:lvl2pPr marL="180036" indent="-180014">
              <a:buFont typeface="Arial" pitchFamily="34" charset="0"/>
              <a:buChar char="–"/>
              <a:defRPr spc="0"/>
            </a:lvl2pPr>
            <a:lvl3pPr marL="360072" indent="-180014">
              <a:buFont typeface="Arial" pitchFamily="34" charset="0"/>
              <a:buChar char="•"/>
              <a:defRPr spc="0"/>
            </a:lvl3pPr>
            <a:lvl4pPr marL="540108" indent="-180014">
              <a:spcAft>
                <a:spcPts val="1200"/>
              </a:spcAft>
              <a:buFont typeface="Arial" pitchFamily="34" charset="0"/>
              <a:buChar char="•"/>
              <a:defRPr spc="0"/>
            </a:lvl4pPr>
            <a:lvl5pPr marL="720144" indent="-180014">
              <a:spcAft>
                <a:spcPts val="1200"/>
              </a:spcAft>
              <a:buFont typeface="Arial" pitchFamily="34" charset="0"/>
              <a:buChar char="•"/>
              <a:defRPr spc="0"/>
            </a:lvl5pPr>
            <a:lvl6pPr marL="900072" indent="-180014">
              <a:buFont typeface="Courier New" pitchFamily="49" charset="0"/>
              <a:buChar char="-"/>
              <a:defRPr/>
            </a:lvl6pPr>
            <a:lvl7pPr marL="900072" indent="-180014">
              <a:buFont typeface="Courier New" pitchFamily="49" charset="0"/>
              <a:buChar char="-"/>
              <a:defRPr/>
            </a:lvl7pPr>
            <a:lvl8pPr marL="900072" indent="-180014">
              <a:buFont typeface="Courier New" pitchFamily="49" charset="0"/>
              <a:buChar char="-"/>
              <a:defRPr/>
            </a:lvl8pPr>
            <a:lvl9pPr marL="900072" indent="-180014">
              <a:buFont typeface="Courier New" pitchFamily="49" charset="0"/>
              <a:buChar char="-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12409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umbe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061" y="1504634"/>
            <a:ext cx="9502763" cy="4302996"/>
          </a:xfrm>
        </p:spPr>
        <p:txBody>
          <a:bodyPr/>
          <a:lstStyle>
            <a:lvl1pPr marL="257163" indent="-257163">
              <a:buClr>
                <a:schemeClr val="tx2"/>
              </a:buClr>
              <a:buFont typeface="+mj-lt"/>
              <a:buAutoNum type="arabicPeriod"/>
              <a:defRPr spc="0">
                <a:solidFill>
                  <a:schemeClr val="bg2"/>
                </a:solidFill>
              </a:defRPr>
            </a:lvl1pPr>
            <a:lvl2pPr marL="514327" indent="-257163">
              <a:buClr>
                <a:schemeClr val="tx2"/>
              </a:buClr>
              <a:buFont typeface="+mj-lt"/>
              <a:buAutoNum type="arabicPeriod"/>
              <a:defRPr spc="0"/>
            </a:lvl2pPr>
            <a:lvl3pPr marL="771490" indent="-257163">
              <a:buClr>
                <a:schemeClr val="tx2"/>
              </a:buClr>
              <a:buFont typeface="+mj-lt"/>
              <a:buAutoNum type="arabicPeriod"/>
              <a:defRPr spc="0"/>
            </a:lvl3pPr>
            <a:lvl4pPr marL="1028654" indent="-257163">
              <a:buClr>
                <a:schemeClr val="tx2"/>
              </a:buClr>
              <a:buFont typeface="+mj-lt"/>
              <a:buAutoNum type="arabicPeriod"/>
              <a:defRPr spc="0"/>
            </a:lvl4pPr>
            <a:lvl5pPr marL="1285817" indent="-257163">
              <a:buClr>
                <a:schemeClr val="tx2"/>
              </a:buClr>
              <a:buFont typeface="+mj-lt"/>
              <a:buAutoNum type="arabicPeriod"/>
              <a:defRPr spc="0"/>
            </a:lvl5pPr>
            <a:lvl6pPr marL="900072" indent="-180014">
              <a:buFont typeface="Courier New" pitchFamily="49" charset="0"/>
              <a:buChar char="-"/>
              <a:defRPr/>
            </a:lvl6pPr>
            <a:lvl7pPr marL="900072" indent="-180014">
              <a:buFont typeface="Courier New" pitchFamily="49" charset="0"/>
              <a:buChar char="-"/>
              <a:defRPr/>
            </a:lvl7pPr>
            <a:lvl8pPr marL="900072" indent="-180014">
              <a:buFont typeface="Courier New" pitchFamily="49" charset="0"/>
              <a:buChar char="-"/>
              <a:defRPr/>
            </a:lvl8pPr>
            <a:lvl9pPr marL="900072" indent="-180014">
              <a:buFont typeface="Courier New" pitchFamily="49" charset="0"/>
              <a:buChar char="-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36258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17061" y="1504634"/>
            <a:ext cx="9502763" cy="4302996"/>
          </a:xfrm>
        </p:spPr>
        <p:txBody>
          <a:bodyPr numCol="2" spcCol="179978"/>
          <a:lstStyle>
            <a:lvl1pPr>
              <a:spcAft>
                <a:spcPts val="0"/>
              </a:spcAft>
              <a:defRPr b="1" spc="0" baseline="0">
                <a:solidFill>
                  <a:schemeClr val="tx2"/>
                </a:solidFill>
              </a:defRPr>
            </a:lvl1pPr>
            <a:lvl2pPr marL="0">
              <a:spcBef>
                <a:spcPts val="0"/>
              </a:spcBef>
              <a:defRPr spc="0" baseline="0">
                <a:solidFill>
                  <a:schemeClr val="bg2"/>
                </a:solidFill>
              </a:defRPr>
            </a:lvl2pPr>
            <a:lvl3pPr marL="257163">
              <a:defRPr spc="0" baseline="0">
                <a:solidFill>
                  <a:schemeClr val="bg2"/>
                </a:solidFill>
              </a:defRPr>
            </a:lvl3pPr>
            <a:lvl4pPr marL="514327">
              <a:defRPr spc="0">
                <a:solidFill>
                  <a:schemeClr val="bg2"/>
                </a:solidFill>
              </a:defRPr>
            </a:lvl4pPr>
            <a:lvl5pPr marL="771490">
              <a:defRPr spc="0">
                <a:solidFill>
                  <a:schemeClr val="bg2"/>
                </a:solidFill>
              </a:defRPr>
            </a:lvl5pPr>
            <a:lvl6pPr>
              <a:defRPr spc="0">
                <a:solidFill>
                  <a:schemeClr val="bg2"/>
                </a:solidFill>
              </a:defRPr>
            </a:lvl6pPr>
          </a:lstStyle>
          <a:p>
            <a:pPr lvl="0"/>
            <a:r>
              <a:rPr lang="en-US" dirty="0"/>
              <a:t>Subheading style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260663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12259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7061" y="1504635"/>
            <a:ext cx="5231319" cy="4302996"/>
          </a:xfrm>
        </p:spPr>
        <p:txBody>
          <a:bodyPr/>
          <a:lstStyle>
            <a:lvl1pPr>
              <a:spcAft>
                <a:spcPts val="0"/>
              </a:spcAft>
              <a:defRPr b="1" baseline="0">
                <a:solidFill>
                  <a:schemeClr val="tx2"/>
                </a:solidFill>
              </a:defRPr>
            </a:lvl1pPr>
            <a:lvl2pPr marL="0">
              <a:spcBef>
                <a:spcPts val="0"/>
              </a:spcBef>
              <a:defRPr baseline="0">
                <a:solidFill>
                  <a:schemeClr val="bg2"/>
                </a:solidFill>
              </a:defRPr>
            </a:lvl2pPr>
            <a:lvl3pPr marL="257163">
              <a:defRPr baseline="0">
                <a:solidFill>
                  <a:schemeClr val="bg2"/>
                </a:solidFill>
              </a:defRPr>
            </a:lvl3pPr>
            <a:lvl4pPr marL="514327">
              <a:defRPr>
                <a:solidFill>
                  <a:schemeClr val="bg2"/>
                </a:solidFill>
              </a:defRPr>
            </a:lvl4pPr>
            <a:lvl5pPr marL="771490">
              <a:defRPr>
                <a:solidFill>
                  <a:schemeClr val="bg2"/>
                </a:solidFill>
              </a:defRPr>
            </a:lvl5pPr>
            <a:lvl6pPr>
              <a:defRPr>
                <a:solidFill>
                  <a:schemeClr val="bg2"/>
                </a:solidFill>
              </a:defRPr>
            </a:lvl6pPr>
          </a:lstStyle>
          <a:p>
            <a:pPr lvl="0"/>
            <a:r>
              <a:rPr lang="en-US" dirty="0"/>
              <a:t>Subheading style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084952" y="1504635"/>
            <a:ext cx="5639266" cy="430299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14880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42461" y="1504634"/>
            <a:ext cx="11081757" cy="430299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008647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13" cy="6859588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40863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hart Placeholder 12"/>
          <p:cNvSpPr>
            <a:spLocks noGrp="1"/>
          </p:cNvSpPr>
          <p:nvPr>
            <p:ph type="chart" sz="quarter" idx="14"/>
          </p:nvPr>
        </p:nvSpPr>
        <p:spPr>
          <a:xfrm>
            <a:off x="617062" y="1504634"/>
            <a:ext cx="11156422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997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A473F-14FD-4596-94ED-8B38D79738BE}" type="datetime1">
              <a:rPr lang="en-AU" smtClean="0"/>
              <a:t>22/05/2016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269810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2"/>
          <p:cNvSpPr>
            <a:spLocks noGrp="1"/>
          </p:cNvSpPr>
          <p:nvPr>
            <p:ph type="chart" sz="quarter" idx="14"/>
          </p:nvPr>
        </p:nvSpPr>
        <p:spPr>
          <a:xfrm>
            <a:off x="617063" y="1504634"/>
            <a:ext cx="5159328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AU" dirty="0"/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5"/>
          </p:nvPr>
        </p:nvSpPr>
        <p:spPr>
          <a:xfrm>
            <a:off x="6614156" y="1504634"/>
            <a:ext cx="5159328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35579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ble Placeholder 9"/>
          <p:cNvSpPr>
            <a:spLocks noGrp="1"/>
          </p:cNvSpPr>
          <p:nvPr>
            <p:ph type="tbl" sz="quarter" idx="14"/>
          </p:nvPr>
        </p:nvSpPr>
        <p:spPr>
          <a:xfrm>
            <a:off x="617063" y="1504634"/>
            <a:ext cx="11150072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960188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able Placeholder 9"/>
          <p:cNvSpPr>
            <a:spLocks noGrp="1"/>
          </p:cNvSpPr>
          <p:nvPr>
            <p:ph type="tbl" sz="quarter" idx="14"/>
          </p:nvPr>
        </p:nvSpPr>
        <p:spPr>
          <a:xfrm>
            <a:off x="617063" y="1504634"/>
            <a:ext cx="5159328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 dirty="0"/>
          </a:p>
        </p:txBody>
      </p:sp>
      <p:sp>
        <p:nvSpPr>
          <p:cNvPr id="10" name="Table Placeholder 9"/>
          <p:cNvSpPr>
            <a:spLocks noGrp="1"/>
          </p:cNvSpPr>
          <p:nvPr>
            <p:ph type="tbl" sz="quarter" idx="15"/>
          </p:nvPr>
        </p:nvSpPr>
        <p:spPr>
          <a:xfrm>
            <a:off x="6588760" y="1504634"/>
            <a:ext cx="5159328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50663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43" y="-6383"/>
            <a:ext cx="12213098" cy="6872353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3961" y="2856209"/>
            <a:ext cx="5999219" cy="1476342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defRPr sz="4501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defRPr cap="none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Last slide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2" y="6056603"/>
            <a:ext cx="1440503" cy="4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5428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328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9C023-C38F-4EDC-9EAF-B0E480D0FDA2}" type="datetime1">
              <a:rPr lang="en-AU" smtClean="0"/>
              <a:t>22/05/2016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/ Copyright ©2016 by Readify Pty Ltd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6149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7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622" y="333450"/>
            <a:ext cx="10048720" cy="114326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622" y="1694577"/>
            <a:ext cx="10048720" cy="45270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79582" y="6468918"/>
            <a:ext cx="140427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C081574-9019-48F0-99BA-98411A535B7A}" type="datetime1">
              <a:rPr lang="en-AU" smtClean="0"/>
              <a:t>22/05/2016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549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97" r:id="rId2"/>
    <p:sldLayoutId id="2147483683" r:id="rId3"/>
    <p:sldLayoutId id="2147483678" r:id="rId4"/>
    <p:sldLayoutId id="2147483679" r:id="rId5"/>
    <p:sldLayoutId id="2147483680" r:id="rId6"/>
    <p:sldLayoutId id="2147483681" r:id="rId7"/>
    <p:sldLayoutId id="2147483654" r:id="rId8"/>
    <p:sldLayoutId id="2147483655" r:id="rId9"/>
    <p:sldLayoutId id="2147483682" r:id="rId10"/>
    <p:sldLayoutId id="2147483684" r:id="rId11"/>
    <p:sldLayoutId id="2147483694" r:id="rId12"/>
    <p:sldLayoutId id="2147483685" r:id="rId13"/>
    <p:sldLayoutId id="2147483693" r:id="rId14"/>
    <p:sldLayoutId id="2147483695" r:id="rId15"/>
    <p:sldLayoutId id="2147483692" r:id="rId16"/>
    <p:sldLayoutId id="2147483696" r:id="rId17"/>
    <p:sldLayoutId id="2147483649" r:id="rId18"/>
    <p:sldLayoutId id="2147483656" r:id="rId19"/>
    <p:sldLayoutId id="2147483658" r:id="rId20"/>
    <p:sldLayoutId id="2147483657" r:id="rId21"/>
    <p:sldLayoutId id="2147483659" r:id="rId22"/>
    <p:sldLayoutId id="2147483660" r:id="rId23"/>
    <p:sldLayoutId id="2147483651" r:id="rId24"/>
    <p:sldLayoutId id="2147483661" r:id="rId25"/>
    <p:sldLayoutId id="2147483663" r:id="rId26"/>
    <p:sldLayoutId id="2147483662" r:id="rId27"/>
    <p:sldLayoutId id="2147483664" r:id="rId28"/>
    <p:sldLayoutId id="2147483665" r:id="rId29"/>
    <p:sldLayoutId id="2147483666" r:id="rId30"/>
    <p:sldLayoutId id="2147483667" r:id="rId31"/>
    <p:sldLayoutId id="2147483669" r:id="rId32"/>
    <p:sldLayoutId id="2147483668" r:id="rId33"/>
    <p:sldLayoutId id="2147483670" r:id="rId34"/>
    <p:sldLayoutId id="2147483671" r:id="rId35"/>
    <p:sldLayoutId id="2147483672" r:id="rId36"/>
    <p:sldLayoutId id="2147483673" r:id="rId37"/>
    <p:sldLayoutId id="2147483675" r:id="rId38"/>
    <p:sldLayoutId id="2147483674" r:id="rId39"/>
    <p:sldLayoutId id="2147483676" r:id="rId40"/>
    <p:sldLayoutId id="2147483677" r:id="rId41"/>
    <p:sldLayoutId id="2147483686" r:id="rId42"/>
    <p:sldLayoutId id="2147483687" r:id="rId43"/>
    <p:sldLayoutId id="2147483689" r:id="rId44"/>
    <p:sldLayoutId id="2147483688" r:id="rId45"/>
    <p:sldLayoutId id="2147483690" r:id="rId46"/>
    <p:sldLayoutId id="2147483691" r:id="rId47"/>
    <p:sldLayoutId id="2147483704" r:id="rId48"/>
  </p:sldLayoutIdLst>
  <p:hf sldNum="0" hdr="0" ftr="0" dt="0"/>
  <p:txStyles>
    <p:titleStyle>
      <a:lvl1pPr algn="l" defTabSz="1088502" rtl="0" eaLnBrk="1" latinLnBrk="0" hangingPunct="1">
        <a:lnSpc>
          <a:spcPts val="5000"/>
        </a:lnSpc>
        <a:spcBef>
          <a:spcPct val="0"/>
        </a:spcBef>
        <a:buNone/>
        <a:defRPr sz="5800" kern="1200" spc="-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5113" indent="-265113" algn="l" defTabSz="1088502" rtl="0" eaLnBrk="1" latinLnBrk="0" hangingPunct="1">
        <a:spcBef>
          <a:spcPts val="1200"/>
        </a:spcBef>
        <a:buClr>
          <a:schemeClr val="accent4"/>
        </a:buClr>
        <a:buFont typeface="Segoe UI" panose="020B0502040204020203" pitchFamily="34" charset="0"/>
        <a:buChar char="›"/>
        <a:defRPr sz="3600" kern="1200" spc="-200" baseline="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3050" algn="l" defTabSz="1088502" rtl="0" eaLnBrk="1" latinLnBrk="0" hangingPunct="1">
        <a:spcBef>
          <a:spcPts val="0"/>
        </a:spcBef>
        <a:buClr>
          <a:schemeClr val="accent4"/>
        </a:buClr>
        <a:buFont typeface="Segoe UI" panose="020B0502040204020203" pitchFamily="34" charset="0"/>
        <a:buChar char="›"/>
        <a:defRPr sz="3600" kern="1200" spc="-200" baseline="0">
          <a:solidFill>
            <a:schemeClr val="tx1"/>
          </a:solidFill>
          <a:latin typeface="+mn-lt"/>
          <a:ea typeface="+mn-ea"/>
          <a:cs typeface="+mn-cs"/>
        </a:defRPr>
      </a:lvl2pPr>
      <a:lvl3pPr marL="803275" indent="-265113" algn="l" defTabSz="1088502" rtl="0" eaLnBrk="1" latinLnBrk="0" hangingPunct="1">
        <a:spcBef>
          <a:spcPts val="0"/>
        </a:spcBef>
        <a:buClr>
          <a:schemeClr val="accent4"/>
        </a:buClr>
        <a:buFont typeface="Segoe UI" panose="020B0502040204020203" pitchFamily="34" charset="0"/>
        <a:buChar char="›"/>
        <a:defRPr sz="3600" kern="1200" spc="-200" baseline="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73050" algn="l" defTabSz="1088502" rtl="0" eaLnBrk="1" latinLnBrk="0" hangingPunct="1">
        <a:spcBef>
          <a:spcPts val="0"/>
        </a:spcBef>
        <a:buClr>
          <a:schemeClr val="accent4"/>
        </a:buClr>
        <a:buFont typeface="Segoe UI" panose="020B0502040204020203" pitchFamily="34" charset="0"/>
        <a:buChar char="›"/>
        <a:defRPr sz="3600" kern="1200" spc="-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41438" indent="-265113" algn="l" defTabSz="1088502" rtl="0" eaLnBrk="1" latinLnBrk="0" hangingPunct="1">
        <a:spcBef>
          <a:spcPts val="0"/>
        </a:spcBef>
        <a:buClr>
          <a:schemeClr val="accent4"/>
        </a:buClr>
        <a:buFont typeface="Segoe UI" panose="020B0502040204020203" pitchFamily="34" charset="0"/>
        <a:buChar char="›"/>
        <a:defRPr sz="3600" kern="1200" spc="-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93380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631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82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132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/>
          <p:cNvSpPr>
            <a:spLocks noGrp="1"/>
          </p:cNvSpPr>
          <p:nvPr>
            <p:ph type="ftr" sz="quarter" idx="3"/>
          </p:nvPr>
        </p:nvSpPr>
        <p:spPr>
          <a:xfrm>
            <a:off x="7247185" y="6298994"/>
            <a:ext cx="3860297" cy="9002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 cap="none" baseline="0">
                <a:solidFill>
                  <a:schemeClr val="bg2"/>
                </a:solidFill>
              </a:defRPr>
            </a:lvl1pPr>
          </a:lstStyle>
          <a:p>
            <a:pPr defTabSz="914473"/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4"/>
          </p:nvPr>
        </p:nvSpPr>
        <p:spPr>
          <a:xfrm>
            <a:off x="11195316" y="6298994"/>
            <a:ext cx="479938" cy="9002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cap="none" baseline="0">
                <a:solidFill>
                  <a:schemeClr val="bg2"/>
                </a:solidFill>
              </a:defRPr>
            </a:lvl1pPr>
          </a:lstStyle>
          <a:p>
            <a:pPr defTabSz="914473"/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 defTabSz="914473"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7062" y="255683"/>
            <a:ext cx="9118813" cy="8173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This is a paragraph slide</a:t>
            </a:r>
            <a:br>
              <a:rPr lang="en-US" dirty="0"/>
            </a:br>
            <a:r>
              <a:rPr lang="en-US" dirty="0"/>
              <a:t>with a two line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062" y="1504182"/>
            <a:ext cx="9502763" cy="43024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Slide Number Placeholder 27"/>
          <p:cNvSpPr txBox="1">
            <a:spLocks/>
          </p:cNvSpPr>
          <p:nvPr/>
        </p:nvSpPr>
        <p:spPr>
          <a:xfrm>
            <a:off x="10589192" y="6427104"/>
            <a:ext cx="1103856" cy="9002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290" rtl="0" eaLnBrk="1" latinLnBrk="0" hangingPunct="1">
              <a:defRPr sz="6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5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90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35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8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26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7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16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6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700" dirty="0">
                <a:solidFill>
                  <a:srgbClr val="505050"/>
                </a:solidFill>
              </a:rPr>
              <a:t>Telstra Unrestricted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2" y="6056603"/>
            <a:ext cx="1440503" cy="4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71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</p:sldLayoutIdLst>
  <p:hf sldNum="0" hdr="0" ftr="0" dt="0"/>
  <p:txStyles>
    <p:titleStyle>
      <a:lvl1pPr algn="l" defTabSz="914473" rtl="0" eaLnBrk="1" latinLnBrk="0" hangingPunct="1">
        <a:lnSpc>
          <a:spcPct val="85000"/>
        </a:lnSpc>
        <a:spcBef>
          <a:spcPct val="0"/>
        </a:spcBef>
        <a:buNone/>
        <a:defRPr sz="3201" kern="0" cap="none" spc="0" baseline="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0" indent="0" algn="l" defTabSz="914473" rtl="0" eaLnBrk="1" latinLnBrk="0" hangingPunct="1">
        <a:lnSpc>
          <a:spcPct val="100000"/>
        </a:lnSpc>
        <a:spcBef>
          <a:spcPts val="0"/>
        </a:spcBef>
        <a:spcAft>
          <a:spcPts val="360"/>
        </a:spcAft>
        <a:buFont typeface="Arial" pitchFamily="34" charset="0"/>
        <a:buNone/>
        <a:defRPr sz="1500" kern="0" spc="0" baseline="0">
          <a:solidFill>
            <a:schemeClr val="tx2"/>
          </a:solidFill>
          <a:latin typeface="+mn-lt"/>
          <a:ea typeface="+mn-ea"/>
          <a:cs typeface="+mn-cs"/>
        </a:defRPr>
      </a:lvl1pPr>
      <a:lvl2pPr marL="257163" indent="0" algn="l" defTabSz="914473" rtl="0" eaLnBrk="1" latinLnBrk="0" hangingPunct="1">
        <a:lnSpc>
          <a:spcPct val="100000"/>
        </a:lnSpc>
        <a:spcBef>
          <a:spcPts val="0"/>
        </a:spcBef>
        <a:spcAft>
          <a:spcPts val="360"/>
        </a:spcAft>
        <a:buFont typeface="Arial" pitchFamily="34" charset="0"/>
        <a:buNone/>
        <a:defRPr sz="1500" kern="0" spc="0" baseline="0">
          <a:solidFill>
            <a:schemeClr val="bg2"/>
          </a:solidFill>
          <a:latin typeface="+mn-lt"/>
          <a:ea typeface="+mn-ea"/>
          <a:cs typeface="+mn-cs"/>
        </a:defRPr>
      </a:lvl2pPr>
      <a:lvl3pPr marL="514327" indent="0" algn="l" defTabSz="914473" rtl="0" eaLnBrk="1" latinLnBrk="0" hangingPunct="1">
        <a:lnSpc>
          <a:spcPct val="100000"/>
        </a:lnSpc>
        <a:spcBef>
          <a:spcPts val="0"/>
        </a:spcBef>
        <a:spcAft>
          <a:spcPts val="360"/>
        </a:spcAft>
        <a:buFont typeface="Arial" pitchFamily="34" charset="0"/>
        <a:buNone/>
        <a:defRPr sz="1500" kern="0" spc="0" baseline="0">
          <a:solidFill>
            <a:schemeClr val="bg2"/>
          </a:solidFill>
          <a:latin typeface="+mn-lt"/>
          <a:ea typeface="+mn-ea"/>
          <a:cs typeface="+mn-cs"/>
        </a:defRPr>
      </a:lvl3pPr>
      <a:lvl4pPr marL="771490" indent="0" algn="l" defTabSz="914473" rtl="0" eaLnBrk="1" latinLnBrk="0" hangingPunct="1">
        <a:lnSpc>
          <a:spcPct val="100000"/>
        </a:lnSpc>
        <a:spcBef>
          <a:spcPts val="0"/>
        </a:spcBef>
        <a:spcAft>
          <a:spcPts val="360"/>
        </a:spcAft>
        <a:buFont typeface="Arial" pitchFamily="34" charset="0"/>
        <a:buNone/>
        <a:defRPr sz="1500" kern="0" spc="0" baseline="0">
          <a:solidFill>
            <a:schemeClr val="bg2"/>
          </a:solidFill>
          <a:latin typeface="+mn-lt"/>
          <a:ea typeface="+mn-ea"/>
          <a:cs typeface="+mn-cs"/>
        </a:defRPr>
      </a:lvl4pPr>
      <a:lvl5pPr marL="1028654" indent="0" algn="l" defTabSz="914473" rtl="0" eaLnBrk="1" latinLnBrk="0" hangingPunct="1">
        <a:lnSpc>
          <a:spcPct val="100000"/>
        </a:lnSpc>
        <a:spcBef>
          <a:spcPts val="0"/>
        </a:spcBef>
        <a:spcAft>
          <a:spcPts val="360"/>
        </a:spcAft>
        <a:buFont typeface="Arial" pitchFamily="34" charset="0"/>
        <a:buNone/>
        <a:defRPr sz="1500" kern="0" spc="0" baseline="0">
          <a:solidFill>
            <a:schemeClr val="bg2"/>
          </a:solidFill>
          <a:latin typeface="+mn-lt"/>
          <a:ea typeface="+mn-ea"/>
          <a:cs typeface="+mn-cs"/>
        </a:defRPr>
      </a:lvl5pPr>
      <a:lvl6pPr marL="1028654" indent="0" algn="l" defTabSz="914473" rtl="0" eaLnBrk="1" latinLnBrk="0" hangingPunct="1">
        <a:lnSpc>
          <a:spcPts val="1800"/>
        </a:lnSpc>
        <a:spcBef>
          <a:spcPct val="20000"/>
        </a:spcBef>
        <a:buFontTx/>
        <a:buNone/>
        <a:defRPr sz="15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028654" indent="0" algn="l" defTabSz="914473" rtl="0" eaLnBrk="1" latinLnBrk="0" hangingPunct="1">
        <a:lnSpc>
          <a:spcPts val="1800"/>
        </a:lnSpc>
        <a:spcBef>
          <a:spcPct val="20000"/>
        </a:spcBef>
        <a:buFontTx/>
        <a:buNone/>
        <a:defRPr sz="15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028654" indent="0" algn="l" defTabSz="914473" rtl="0" eaLnBrk="1" latinLnBrk="0" hangingPunct="1">
        <a:lnSpc>
          <a:spcPts val="1800"/>
        </a:lnSpc>
        <a:spcBef>
          <a:spcPct val="20000"/>
        </a:spcBef>
        <a:buFontTx/>
        <a:buNone/>
        <a:defRPr sz="15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028654" indent="0" algn="l" defTabSz="914473" rtl="0" eaLnBrk="1" latinLnBrk="0" hangingPunct="1">
        <a:lnSpc>
          <a:spcPts val="1800"/>
        </a:lnSpc>
        <a:spcBef>
          <a:spcPct val="20000"/>
        </a:spcBef>
        <a:buFontTx/>
        <a:buNone/>
        <a:defRPr sz="15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6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3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09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47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83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20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56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92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/>
          <p:cNvSpPr>
            <a:spLocks noGrp="1"/>
          </p:cNvSpPr>
          <p:nvPr>
            <p:ph type="ftr" sz="quarter" idx="3"/>
          </p:nvPr>
        </p:nvSpPr>
        <p:spPr>
          <a:xfrm>
            <a:off x="7247185" y="6298994"/>
            <a:ext cx="3860297" cy="9002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 cap="none" baseline="0">
                <a:solidFill>
                  <a:schemeClr val="bg2"/>
                </a:solidFill>
              </a:defRPr>
            </a:lvl1pPr>
          </a:lstStyle>
          <a:p>
            <a:pPr defTabSz="914473"/>
            <a:r>
              <a:rPr lang="en-US" smtClean="0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4"/>
          </p:nvPr>
        </p:nvSpPr>
        <p:spPr>
          <a:xfrm>
            <a:off x="11195316" y="6298994"/>
            <a:ext cx="479938" cy="9002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cap="none" baseline="0">
                <a:solidFill>
                  <a:schemeClr val="bg2"/>
                </a:solidFill>
              </a:defRPr>
            </a:lvl1pPr>
          </a:lstStyle>
          <a:p>
            <a:pPr defTabSz="914473"/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 defTabSz="914473"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7062" y="255683"/>
            <a:ext cx="9118813" cy="8173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This is a paragraph slide</a:t>
            </a:r>
            <a:br>
              <a:rPr lang="en-US" dirty="0"/>
            </a:br>
            <a:r>
              <a:rPr lang="en-US" dirty="0"/>
              <a:t>with a two line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062" y="1504182"/>
            <a:ext cx="9502763" cy="43024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Slide Number Placeholder 27"/>
          <p:cNvSpPr txBox="1">
            <a:spLocks/>
          </p:cNvSpPr>
          <p:nvPr/>
        </p:nvSpPr>
        <p:spPr>
          <a:xfrm>
            <a:off x="10589192" y="6427104"/>
            <a:ext cx="1103856" cy="9002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290" rtl="0" eaLnBrk="1" latinLnBrk="0" hangingPunct="1">
              <a:defRPr sz="6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5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90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35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8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26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7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16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6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700" dirty="0">
                <a:solidFill>
                  <a:srgbClr val="505050"/>
                </a:solidFill>
              </a:rPr>
              <a:t>Telstra Unrestricted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2" y="6056603"/>
            <a:ext cx="1440503" cy="4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74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</p:sldLayoutIdLst>
  <p:hf sldNum="0" hdr="0" ftr="0" dt="0"/>
  <p:txStyles>
    <p:titleStyle>
      <a:lvl1pPr algn="l" defTabSz="914473" rtl="0" eaLnBrk="1" latinLnBrk="0" hangingPunct="1">
        <a:lnSpc>
          <a:spcPct val="85000"/>
        </a:lnSpc>
        <a:spcBef>
          <a:spcPct val="0"/>
        </a:spcBef>
        <a:buNone/>
        <a:defRPr sz="3201" kern="0" cap="none" spc="0" baseline="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0" indent="0" algn="l" defTabSz="914473" rtl="0" eaLnBrk="1" latinLnBrk="0" hangingPunct="1">
        <a:lnSpc>
          <a:spcPct val="100000"/>
        </a:lnSpc>
        <a:spcBef>
          <a:spcPts val="0"/>
        </a:spcBef>
        <a:spcAft>
          <a:spcPts val="360"/>
        </a:spcAft>
        <a:buFont typeface="Arial" pitchFamily="34" charset="0"/>
        <a:buNone/>
        <a:defRPr sz="1500" kern="0" spc="0" baseline="0">
          <a:solidFill>
            <a:schemeClr val="tx2"/>
          </a:solidFill>
          <a:latin typeface="+mn-lt"/>
          <a:ea typeface="+mn-ea"/>
          <a:cs typeface="+mn-cs"/>
        </a:defRPr>
      </a:lvl1pPr>
      <a:lvl2pPr marL="257163" indent="0" algn="l" defTabSz="914473" rtl="0" eaLnBrk="1" latinLnBrk="0" hangingPunct="1">
        <a:lnSpc>
          <a:spcPct val="100000"/>
        </a:lnSpc>
        <a:spcBef>
          <a:spcPts val="0"/>
        </a:spcBef>
        <a:spcAft>
          <a:spcPts val="360"/>
        </a:spcAft>
        <a:buFont typeface="Arial" pitchFamily="34" charset="0"/>
        <a:buNone/>
        <a:defRPr sz="1500" kern="0" spc="0" baseline="0">
          <a:solidFill>
            <a:schemeClr val="bg2"/>
          </a:solidFill>
          <a:latin typeface="+mn-lt"/>
          <a:ea typeface="+mn-ea"/>
          <a:cs typeface="+mn-cs"/>
        </a:defRPr>
      </a:lvl2pPr>
      <a:lvl3pPr marL="514327" indent="0" algn="l" defTabSz="914473" rtl="0" eaLnBrk="1" latinLnBrk="0" hangingPunct="1">
        <a:lnSpc>
          <a:spcPct val="100000"/>
        </a:lnSpc>
        <a:spcBef>
          <a:spcPts val="0"/>
        </a:spcBef>
        <a:spcAft>
          <a:spcPts val="360"/>
        </a:spcAft>
        <a:buFont typeface="Arial" pitchFamily="34" charset="0"/>
        <a:buNone/>
        <a:defRPr sz="1500" kern="0" spc="0" baseline="0">
          <a:solidFill>
            <a:schemeClr val="bg2"/>
          </a:solidFill>
          <a:latin typeface="+mn-lt"/>
          <a:ea typeface="+mn-ea"/>
          <a:cs typeface="+mn-cs"/>
        </a:defRPr>
      </a:lvl3pPr>
      <a:lvl4pPr marL="771490" indent="0" algn="l" defTabSz="914473" rtl="0" eaLnBrk="1" latinLnBrk="0" hangingPunct="1">
        <a:lnSpc>
          <a:spcPct val="100000"/>
        </a:lnSpc>
        <a:spcBef>
          <a:spcPts val="0"/>
        </a:spcBef>
        <a:spcAft>
          <a:spcPts val="360"/>
        </a:spcAft>
        <a:buFont typeface="Arial" pitchFamily="34" charset="0"/>
        <a:buNone/>
        <a:defRPr sz="1500" kern="0" spc="0" baseline="0">
          <a:solidFill>
            <a:schemeClr val="bg2"/>
          </a:solidFill>
          <a:latin typeface="+mn-lt"/>
          <a:ea typeface="+mn-ea"/>
          <a:cs typeface="+mn-cs"/>
        </a:defRPr>
      </a:lvl4pPr>
      <a:lvl5pPr marL="1028654" indent="0" algn="l" defTabSz="914473" rtl="0" eaLnBrk="1" latinLnBrk="0" hangingPunct="1">
        <a:lnSpc>
          <a:spcPct val="100000"/>
        </a:lnSpc>
        <a:spcBef>
          <a:spcPts val="0"/>
        </a:spcBef>
        <a:spcAft>
          <a:spcPts val="360"/>
        </a:spcAft>
        <a:buFont typeface="Arial" pitchFamily="34" charset="0"/>
        <a:buNone/>
        <a:defRPr sz="1500" kern="0" spc="0" baseline="0">
          <a:solidFill>
            <a:schemeClr val="bg2"/>
          </a:solidFill>
          <a:latin typeface="+mn-lt"/>
          <a:ea typeface="+mn-ea"/>
          <a:cs typeface="+mn-cs"/>
        </a:defRPr>
      </a:lvl5pPr>
      <a:lvl6pPr marL="1028654" indent="0" algn="l" defTabSz="914473" rtl="0" eaLnBrk="1" latinLnBrk="0" hangingPunct="1">
        <a:lnSpc>
          <a:spcPts val="1800"/>
        </a:lnSpc>
        <a:spcBef>
          <a:spcPct val="20000"/>
        </a:spcBef>
        <a:buFontTx/>
        <a:buNone/>
        <a:defRPr sz="15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028654" indent="0" algn="l" defTabSz="914473" rtl="0" eaLnBrk="1" latinLnBrk="0" hangingPunct="1">
        <a:lnSpc>
          <a:spcPts val="1800"/>
        </a:lnSpc>
        <a:spcBef>
          <a:spcPct val="20000"/>
        </a:spcBef>
        <a:buFontTx/>
        <a:buNone/>
        <a:defRPr sz="15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028654" indent="0" algn="l" defTabSz="914473" rtl="0" eaLnBrk="1" latinLnBrk="0" hangingPunct="1">
        <a:lnSpc>
          <a:spcPts val="1800"/>
        </a:lnSpc>
        <a:spcBef>
          <a:spcPct val="20000"/>
        </a:spcBef>
        <a:buFontTx/>
        <a:buNone/>
        <a:defRPr sz="15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028654" indent="0" algn="l" defTabSz="914473" rtl="0" eaLnBrk="1" latinLnBrk="0" hangingPunct="1">
        <a:lnSpc>
          <a:spcPts val="1800"/>
        </a:lnSpc>
        <a:spcBef>
          <a:spcPct val="20000"/>
        </a:spcBef>
        <a:buFontTx/>
        <a:buNone/>
        <a:defRPr sz="15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6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3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09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47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83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20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56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92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590" y="1125538"/>
            <a:ext cx="7200800" cy="3024336"/>
          </a:xfrm>
        </p:spPr>
        <p:txBody>
          <a:bodyPr/>
          <a:lstStyle/>
          <a:p>
            <a:r>
              <a:rPr lang="en-US" dirty="0" smtClean="0"/>
              <a:t>Machine learning with F#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550590" y="4097025"/>
            <a:ext cx="662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Yousry Mohamed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46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422774" y="425962"/>
            <a:ext cx="10048720" cy="79208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4800" dirty="0" smtClean="0">
                <a:solidFill>
                  <a:schemeClr val="accent1"/>
                </a:solidFill>
              </a:rPr>
              <a:t>Linear Regression Objective </a:t>
            </a:r>
            <a:r>
              <a:rPr lang="en-AU" sz="2000" dirty="0" smtClean="0">
                <a:solidFill>
                  <a:schemeClr val="accent1"/>
                </a:solidFill>
              </a:rPr>
              <a:t>(applies to any other ML algorithm)</a:t>
            </a:r>
            <a:endParaRPr lang="en-AU" sz="48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7" y="2673710"/>
            <a:ext cx="3666395" cy="3600400"/>
          </a:xfrm>
          <a:prstGeom prst="rect">
            <a:avLst/>
          </a:prstGeom>
        </p:spPr>
      </p:pic>
      <p:pic>
        <p:nvPicPr>
          <p:cNvPr id="9218" name="Picture 2" descr="http://rack.1.mshcdn.com/media/ZgkyMDEzLzA0LzAyLzNmL2NhcnJhZGlvaXN0LjM2OTg5LmpwZwpwCXRodW1iCTk1MHg1MzQjCmUJanBn/2b72bd2d/e3f/car-radio-isto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134" y="3069754"/>
            <a:ext cx="4996061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34566" y="1218050"/>
            <a:ext cx="9962829" cy="1455660"/>
          </a:xfrm>
          <a:prstGeom prst="rect">
            <a:avLst/>
          </a:prstGeom>
        </p:spPr>
        <p:txBody>
          <a:bodyPr/>
          <a:lstStyle>
            <a:lvl1pPr marL="265113" indent="-265113" algn="l" defTabSz="1088502" rtl="0" eaLnBrk="1" latinLnBrk="0" hangingPunct="1">
              <a:spcBef>
                <a:spcPts val="120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275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dirty="0" smtClean="0"/>
              <a:t>Fine tuning model parameters to achieve a fit with minimum errors and maximum generalization</a:t>
            </a:r>
            <a:endParaRPr lang="en-AU" sz="1800" dirty="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259226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598" y="159286"/>
            <a:ext cx="10048720" cy="1143265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194" name="Picture 2" descr="http://www.carsut.com/wp-content/uploads/2015/07/burnout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6" y="1302551"/>
            <a:ext cx="7488832" cy="497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02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34566" y="1485578"/>
            <a:ext cx="9962829" cy="1296144"/>
          </a:xfrm>
          <a:prstGeom prst="rect">
            <a:avLst/>
          </a:prstGeom>
        </p:spPr>
        <p:txBody>
          <a:bodyPr/>
          <a:lstStyle>
            <a:lvl1pPr marL="265113" indent="-265113" algn="l" defTabSz="1088502" rtl="0" eaLnBrk="1" latinLnBrk="0" hangingPunct="1">
              <a:spcBef>
                <a:spcPts val="120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275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 smtClean="0"/>
              <a:t>It is fun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Better usage of ready made APIs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Another tool in your toolbox</a:t>
            </a:r>
          </a:p>
          <a:p>
            <a:pPr>
              <a:spcBef>
                <a:spcPts val="600"/>
              </a:spcBef>
            </a:pPr>
            <a:endParaRPr lang="en-US" dirty="0" smtClean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78582" y="330075"/>
            <a:ext cx="10048720" cy="85268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4800" dirty="0" smtClean="0">
                <a:solidFill>
                  <a:schemeClr val="accent1"/>
                </a:solidFill>
              </a:rPr>
              <a:t>Key takeaways</a:t>
            </a:r>
            <a:endParaRPr lang="en-AU" sz="4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23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34566" y="1485578"/>
            <a:ext cx="9962829" cy="1296144"/>
          </a:xfrm>
          <a:prstGeom prst="rect">
            <a:avLst/>
          </a:prstGeom>
        </p:spPr>
        <p:txBody>
          <a:bodyPr/>
          <a:lstStyle>
            <a:lvl1pPr marL="265113" indent="-265113" algn="l" defTabSz="1088502" rtl="0" eaLnBrk="1" latinLnBrk="0" hangingPunct="1">
              <a:spcBef>
                <a:spcPts val="120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275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 smtClean="0"/>
              <a:t>Coursera ML course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Expert F# book in our library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Pluralsight : F# course by Liam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Free eBook : An Introduction to statistical learning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Book </a:t>
            </a:r>
            <a:r>
              <a:rPr lang="en-US" dirty="0"/>
              <a:t>: Predictive Analytics with Microsoft Azure Machine </a:t>
            </a:r>
            <a:r>
              <a:rPr lang="en-US" dirty="0" smtClean="0"/>
              <a:t>Learning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Azure ML online docs</a:t>
            </a:r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78582" y="330075"/>
            <a:ext cx="10048720" cy="85268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4800" dirty="0" smtClean="0">
                <a:solidFill>
                  <a:schemeClr val="accent1"/>
                </a:solidFill>
              </a:rPr>
              <a:t>Resources</a:t>
            </a:r>
            <a:endParaRPr lang="en-AU" sz="4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6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94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chemeClr val="accent1"/>
                </a:solidFill>
              </a:rPr>
              <a:t>Agenda</a:t>
            </a:r>
            <a:endParaRPr lang="en-US" sz="4800" dirty="0">
              <a:solidFill>
                <a:schemeClr val="accent1"/>
              </a:solidFill>
            </a:endParaRPr>
          </a:p>
        </p:txBody>
      </p:sp>
      <p:sp>
        <p:nvSpPr>
          <p:cNvPr id="80794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charset="0"/>
              <a:buAutoNum type="arabicPeriod"/>
            </a:pPr>
            <a:r>
              <a:rPr lang="en-AU" sz="1800" dirty="0" smtClean="0">
                <a:latin typeface="Lucida Sans"/>
                <a:cs typeface="Lucida Sans"/>
              </a:rPr>
              <a:t>ML Intro</a:t>
            </a:r>
            <a:endParaRPr lang="en-AU" sz="1800" dirty="0">
              <a:latin typeface="Lucida Sans"/>
              <a:cs typeface="Lucida Sans"/>
            </a:endParaRPr>
          </a:p>
          <a:p>
            <a:pPr>
              <a:lnSpc>
                <a:spcPct val="150000"/>
              </a:lnSpc>
              <a:buFont typeface="Wingdings" charset="0"/>
              <a:buAutoNum type="arabicPeriod"/>
            </a:pPr>
            <a:r>
              <a:rPr lang="en-AU" sz="1800" dirty="0" smtClean="0">
                <a:latin typeface="Lucida Sans"/>
                <a:cs typeface="Lucida Sans"/>
              </a:rPr>
              <a:t>Linear Regression Background</a:t>
            </a:r>
            <a:endParaRPr lang="en-AU" sz="1800" dirty="0">
              <a:latin typeface="Lucida Sans"/>
              <a:cs typeface="Lucida Sans"/>
            </a:endParaRPr>
          </a:p>
          <a:p>
            <a:pPr>
              <a:lnSpc>
                <a:spcPct val="150000"/>
              </a:lnSpc>
              <a:buFont typeface="Wingdings" charset="0"/>
              <a:buAutoNum type="arabicPeriod"/>
            </a:pPr>
            <a:r>
              <a:rPr lang="en-AU" sz="1800" dirty="0" smtClean="0">
                <a:latin typeface="Lucida Sans"/>
                <a:cs typeface="Lucida Sans"/>
              </a:rPr>
              <a:t>Demo in F#</a:t>
            </a:r>
            <a:endParaRPr lang="en-AU" sz="1800" dirty="0">
              <a:latin typeface="Lucida Sans"/>
              <a:cs typeface="Lucida Sans"/>
            </a:endParaRPr>
          </a:p>
          <a:p>
            <a:pPr>
              <a:lnSpc>
                <a:spcPct val="150000"/>
              </a:lnSpc>
              <a:buFont typeface="Wingdings" charset="0"/>
              <a:buAutoNum type="arabicPeriod"/>
            </a:pPr>
            <a:r>
              <a:rPr lang="en-AU" sz="1800" dirty="0" smtClean="0">
                <a:latin typeface="Lucida Sans"/>
                <a:cs typeface="Lucida Sans"/>
              </a:rPr>
              <a:t>Demo in Azure ML</a:t>
            </a:r>
            <a:endParaRPr lang="en-AU" sz="1800" dirty="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99663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550590" y="333450"/>
            <a:ext cx="10048720" cy="783225"/>
          </a:xfrm>
        </p:spPr>
        <p:txBody>
          <a:bodyPr/>
          <a:lstStyle/>
          <a:p>
            <a:r>
              <a:rPr lang="en-US" sz="4800" dirty="0" smtClean="0">
                <a:solidFill>
                  <a:srgbClr val="00AEEF"/>
                </a:solidFill>
              </a:rPr>
              <a:t>What is ML</a:t>
            </a:r>
            <a:endParaRPr lang="en-US" sz="4800" dirty="0">
              <a:solidFill>
                <a:srgbClr val="00AEEF"/>
              </a:solidFill>
            </a:endParaRPr>
          </a:p>
        </p:txBody>
      </p:sp>
      <p:sp>
        <p:nvSpPr>
          <p:cNvPr id="73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3535" y="1116675"/>
            <a:ext cx="9962829" cy="129614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Field of study that gives computers the ability to learn without being explicitly programmed</a:t>
            </a:r>
            <a:endParaRPr lang="en-AU" sz="1800" dirty="0">
              <a:latin typeface="Lucida Sans"/>
              <a:cs typeface="Lucida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49" y="2423368"/>
            <a:ext cx="10592343" cy="42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0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 txBox="1">
            <a:spLocks/>
          </p:cNvSpPr>
          <p:nvPr/>
        </p:nvSpPr>
        <p:spPr>
          <a:xfrm>
            <a:off x="824206" y="552101"/>
            <a:ext cx="10048720" cy="12953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AU" sz="5400" dirty="0">
              <a:solidFill>
                <a:schemeClr val="accent1"/>
              </a:solidFill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793496" y="244809"/>
            <a:ext cx="10048720" cy="124076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4800" dirty="0" smtClean="0">
                <a:solidFill>
                  <a:schemeClr val="accent1"/>
                </a:solidFill>
              </a:rPr>
              <a:t>ML general workflow</a:t>
            </a:r>
            <a:endParaRPr lang="en-AU" sz="4800" dirty="0">
              <a:solidFill>
                <a:schemeClr val="accent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087094" y="2061642"/>
            <a:ext cx="2808312" cy="742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 smtClean="0"/>
              <a:t>Training/Historical Data</a:t>
            </a:r>
            <a:endParaRPr lang="en-AU" sz="1600" i="1" dirty="0"/>
          </a:p>
        </p:txBody>
      </p:sp>
      <p:sp>
        <p:nvSpPr>
          <p:cNvPr id="25" name="Down Arrow 24"/>
          <p:cNvSpPr/>
          <p:nvPr/>
        </p:nvSpPr>
        <p:spPr>
          <a:xfrm>
            <a:off x="6322666" y="2976042"/>
            <a:ext cx="484632" cy="42252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tangle 25"/>
          <p:cNvSpPr/>
          <p:nvPr/>
        </p:nvSpPr>
        <p:spPr>
          <a:xfrm>
            <a:off x="5879182" y="3511156"/>
            <a:ext cx="1371600" cy="742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 smtClean="0"/>
              <a:t>Learning Algorithm</a:t>
            </a:r>
            <a:endParaRPr lang="en-AU" sz="1600" dirty="0"/>
          </a:p>
        </p:txBody>
      </p:sp>
      <p:sp>
        <p:nvSpPr>
          <p:cNvPr id="27" name="Down Arrow 26"/>
          <p:cNvSpPr/>
          <p:nvPr/>
        </p:nvSpPr>
        <p:spPr>
          <a:xfrm>
            <a:off x="6322666" y="4419555"/>
            <a:ext cx="484632" cy="42252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 27"/>
          <p:cNvSpPr/>
          <p:nvPr/>
        </p:nvSpPr>
        <p:spPr>
          <a:xfrm>
            <a:off x="5896388" y="4954319"/>
            <a:ext cx="1371600" cy="742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 smtClean="0"/>
              <a:t>Function </a:t>
            </a:r>
            <a:r>
              <a:rPr lang="en-AU" sz="1600" i="1" dirty="0" smtClean="0"/>
              <a:t>h</a:t>
            </a:r>
            <a:r>
              <a:rPr lang="en-AU" sz="1600" dirty="0" smtClean="0"/>
              <a:t> (Model)</a:t>
            </a:r>
            <a:endParaRPr lang="en-AU" sz="1600" i="1" dirty="0"/>
          </a:p>
        </p:txBody>
      </p:sp>
      <p:sp>
        <p:nvSpPr>
          <p:cNvPr id="29" name="Rectangle 28"/>
          <p:cNvSpPr/>
          <p:nvPr/>
        </p:nvSpPr>
        <p:spPr>
          <a:xfrm>
            <a:off x="3476423" y="4954319"/>
            <a:ext cx="1371600" cy="742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 smtClean="0"/>
              <a:t>Unseen Input </a:t>
            </a:r>
            <a:r>
              <a:rPr lang="en-AU" sz="1600" i="1" dirty="0" smtClean="0"/>
              <a:t>x</a:t>
            </a:r>
            <a:endParaRPr lang="en-AU" sz="1600" i="1" dirty="0"/>
          </a:p>
        </p:txBody>
      </p:sp>
      <p:sp>
        <p:nvSpPr>
          <p:cNvPr id="30" name="Rectangle 29"/>
          <p:cNvSpPr/>
          <p:nvPr/>
        </p:nvSpPr>
        <p:spPr>
          <a:xfrm>
            <a:off x="8277023" y="4954319"/>
            <a:ext cx="1371600" cy="742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 smtClean="0"/>
              <a:t>Output </a:t>
            </a:r>
            <a:r>
              <a:rPr lang="en-AU" sz="1600" i="1" dirty="0"/>
              <a:t>y</a:t>
            </a:r>
          </a:p>
        </p:txBody>
      </p:sp>
      <p:sp>
        <p:nvSpPr>
          <p:cNvPr id="31" name="Down Arrow 30"/>
          <p:cNvSpPr/>
          <p:nvPr/>
        </p:nvSpPr>
        <p:spPr>
          <a:xfrm rot="16200000">
            <a:off x="5129890" y="5114529"/>
            <a:ext cx="484632" cy="42252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Down Arrow 31"/>
          <p:cNvSpPr/>
          <p:nvPr/>
        </p:nvSpPr>
        <p:spPr>
          <a:xfrm rot="16200000">
            <a:off x="7530190" y="5114530"/>
            <a:ext cx="484632" cy="42252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02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793496" y="244809"/>
            <a:ext cx="10048720" cy="124076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4800" dirty="0" smtClean="0">
                <a:solidFill>
                  <a:schemeClr val="accent1"/>
                </a:solidFill>
              </a:rPr>
              <a:t>Why to </a:t>
            </a:r>
            <a:r>
              <a:rPr lang="en-AU" sz="4800" dirty="0" smtClean="0">
                <a:solidFill>
                  <a:schemeClr val="accent1"/>
                </a:solidFill>
              </a:rPr>
              <a:t>reinvent </a:t>
            </a:r>
            <a:r>
              <a:rPr lang="en-AU" sz="4800" dirty="0" smtClean="0">
                <a:solidFill>
                  <a:schemeClr val="accent1"/>
                </a:solidFill>
              </a:rPr>
              <a:t>the wheel ( sort of )</a:t>
            </a:r>
            <a:endParaRPr lang="en-AU" sz="48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966" y="2925738"/>
            <a:ext cx="6048672" cy="3367933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50590" y="1454347"/>
            <a:ext cx="9962829" cy="1296144"/>
          </a:xfrm>
          <a:prstGeom prst="rect">
            <a:avLst/>
          </a:prstGeom>
        </p:spPr>
        <p:txBody>
          <a:bodyPr/>
          <a:lstStyle>
            <a:lvl1pPr marL="265113" indent="-265113" algn="l" defTabSz="1088502" rtl="0" eaLnBrk="1" latinLnBrk="0" hangingPunct="1">
              <a:spcBef>
                <a:spcPts val="120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275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 smtClean="0"/>
              <a:t>Focus on abstracting the algorithm ideas</a:t>
            </a:r>
            <a:endParaRPr lang="en-AU" sz="1800" dirty="0" smtClean="0">
              <a:latin typeface="Lucida Sans"/>
            </a:endParaRPr>
          </a:p>
          <a:p>
            <a:pPr>
              <a:spcBef>
                <a:spcPts val="600"/>
              </a:spcBef>
            </a:pPr>
            <a:r>
              <a:rPr lang="en-AU" dirty="0"/>
              <a:t>Don’t worry about edge cases and implementation robustness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2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58" y="1557586"/>
            <a:ext cx="4600000" cy="4323809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451713" y="44042"/>
            <a:ext cx="10048720" cy="124076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4800" dirty="0" smtClean="0">
                <a:solidFill>
                  <a:schemeClr val="accent1"/>
                </a:solidFill>
              </a:rPr>
              <a:t>Better use of ready made tools &amp; APIs</a:t>
            </a:r>
            <a:endParaRPr lang="en-AU" sz="4800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038" y="2277666"/>
            <a:ext cx="7161905" cy="402857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20875300">
            <a:off x="1282591" y="2960234"/>
            <a:ext cx="4212029" cy="5324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3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.imgur.com/Ga88zC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58" y="4077866"/>
            <a:ext cx="4523964" cy="243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478582" y="330075"/>
            <a:ext cx="10048720" cy="85268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4800" dirty="0" smtClean="0">
                <a:solidFill>
                  <a:schemeClr val="accent1"/>
                </a:solidFill>
              </a:rPr>
              <a:t>Why F#</a:t>
            </a:r>
            <a:endParaRPr lang="en-AU" sz="4800" dirty="0">
              <a:solidFill>
                <a:schemeClr val="accent1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34566" y="1485578"/>
            <a:ext cx="9962829" cy="1296144"/>
          </a:xfrm>
          <a:prstGeom prst="rect">
            <a:avLst/>
          </a:prstGeom>
        </p:spPr>
        <p:txBody>
          <a:bodyPr/>
          <a:lstStyle>
            <a:lvl1pPr marL="265113" indent="-265113" algn="l" defTabSz="1088502" rtl="0" eaLnBrk="1" latinLnBrk="0" hangingPunct="1">
              <a:spcBef>
                <a:spcPts val="120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275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/>
              <a:t>Experiment with data and hypothesis </a:t>
            </a:r>
            <a:r>
              <a:rPr lang="en-US" dirty="0" smtClean="0"/>
              <a:t>quickly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Concise representation of ideas (less ceremony)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Type providers allows to plug into extra goodness like charting, R integration, Hadoop and OData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97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793496" y="244809"/>
            <a:ext cx="10048720" cy="124076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4800" dirty="0" smtClean="0">
                <a:solidFill>
                  <a:schemeClr val="accent1"/>
                </a:solidFill>
              </a:rPr>
              <a:t>Linear Regression</a:t>
            </a:r>
            <a:endParaRPr lang="en-AU" sz="4800" dirty="0">
              <a:solidFill>
                <a:schemeClr val="accent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50590" y="1629594"/>
            <a:ext cx="9962829" cy="2232248"/>
          </a:xfrm>
          <a:prstGeom prst="rect">
            <a:avLst/>
          </a:prstGeom>
        </p:spPr>
        <p:txBody>
          <a:bodyPr/>
          <a:lstStyle>
            <a:lvl1pPr marL="265113" indent="-265113" algn="l" defTabSz="1088502" rtl="0" eaLnBrk="1" latinLnBrk="0" hangingPunct="1">
              <a:spcBef>
                <a:spcPts val="120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275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Regression is a machine </a:t>
            </a:r>
            <a:r>
              <a:rPr lang="en-US" sz="3200" dirty="0" smtClean="0"/>
              <a:t>learning algorithm </a:t>
            </a:r>
            <a:r>
              <a:rPr lang="en-US" sz="3200" dirty="0"/>
              <a:t>used to predict a numeric </a:t>
            </a:r>
            <a:r>
              <a:rPr lang="en-US" sz="3200" dirty="0" smtClean="0"/>
              <a:t>outcome. Linear </a:t>
            </a:r>
            <a:r>
              <a:rPr lang="en-US" sz="3200" dirty="0"/>
              <a:t>regression </a:t>
            </a:r>
            <a:r>
              <a:rPr lang="en-US" sz="3200" dirty="0" smtClean="0"/>
              <a:t>attempts </a:t>
            </a:r>
            <a:r>
              <a:rPr lang="en-US" sz="3200" dirty="0"/>
              <a:t>to establish a </a:t>
            </a:r>
            <a:r>
              <a:rPr lang="en-US" sz="3200" dirty="0" smtClean="0"/>
              <a:t>linear relationship </a:t>
            </a:r>
            <a:r>
              <a:rPr lang="en-US" sz="3200" dirty="0"/>
              <a:t>between independent variables and </a:t>
            </a:r>
            <a:r>
              <a:rPr lang="en-US" sz="3200" dirty="0" smtClean="0"/>
              <a:t>dependent </a:t>
            </a:r>
            <a:r>
              <a:rPr lang="en-US" sz="3200" dirty="0"/>
              <a:t>variable, that is also numeric.</a:t>
            </a:r>
            <a:endParaRPr lang="en-AU" sz="1600" dirty="0">
              <a:latin typeface="Lucida Sans"/>
              <a:cs typeface="Lucida Sans"/>
            </a:endParaRPr>
          </a:p>
        </p:txBody>
      </p:sp>
      <p:pic>
        <p:nvPicPr>
          <p:cNvPr id="2050" name="Picture 2" descr="http://www.atmos.washington.edu/~robwood/teaching/451/labs/images/concepts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58" y="4072384"/>
            <a:ext cx="3767708" cy="260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50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50590" y="1629594"/>
            <a:ext cx="9962829" cy="4608512"/>
          </a:xfrm>
          <a:prstGeom prst="rect">
            <a:avLst/>
          </a:prstGeom>
        </p:spPr>
        <p:txBody>
          <a:bodyPr/>
          <a:lstStyle>
            <a:lvl1pPr marL="265113" indent="-265113" algn="l" defTabSz="1088502" rtl="0" eaLnBrk="1" latinLnBrk="0" hangingPunct="1">
              <a:spcBef>
                <a:spcPts val="120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275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Lucida Sans"/>
                <a:cs typeface="Lucida Sans"/>
              </a:rPr>
              <a:t>Very simple algorithm, can fit in a 30 mins session </a:t>
            </a:r>
            <a:r>
              <a:rPr lang="en-US" sz="3200" dirty="0">
                <a:latin typeface="Lucida Sans"/>
                <a:cs typeface="Lucida Sans"/>
                <a:sym typeface="Wingdings" panose="05000000000000000000" pitchFamily="2" charset="2"/>
              </a:rPr>
              <a:t></a:t>
            </a:r>
            <a:r>
              <a:rPr lang="en-US" sz="3200" dirty="0" smtClean="0"/>
              <a:t>.</a:t>
            </a:r>
          </a:p>
          <a:p>
            <a:r>
              <a:rPr lang="en-US" sz="3200" dirty="0" smtClean="0">
                <a:latin typeface="Lucida Sans"/>
                <a:cs typeface="Lucida Sans"/>
              </a:rPr>
              <a:t>Has numerous applications</a:t>
            </a:r>
          </a:p>
          <a:p>
            <a:pPr lvl="1"/>
            <a:r>
              <a:rPr lang="en-US" sz="2400" dirty="0" smtClean="0">
                <a:latin typeface="Lucida Sans"/>
                <a:cs typeface="Lucida Sans"/>
              </a:rPr>
              <a:t>Forecast sales/crop production/# of claims/resales prices/crime rate etc.</a:t>
            </a:r>
          </a:p>
          <a:p>
            <a:pPr lvl="1"/>
            <a:r>
              <a:rPr lang="en-US" sz="2400" dirty="0" smtClean="0">
                <a:latin typeface="Lucida Sans"/>
                <a:cs typeface="Lucida Sans"/>
              </a:rPr>
              <a:t>Acts a basis for classification using logistic regression</a:t>
            </a:r>
          </a:p>
          <a:p>
            <a:pPr lvl="1"/>
            <a:r>
              <a:rPr lang="en-US" sz="2400" dirty="0" smtClean="0">
                <a:latin typeface="Lucida Sans"/>
                <a:cs typeface="Lucida Sans"/>
              </a:rPr>
              <a:t>It can also model non linear relationships using feature engineering</a:t>
            </a:r>
          </a:p>
          <a:p>
            <a:r>
              <a:rPr lang="en-US" sz="3200" dirty="0" smtClean="0">
                <a:latin typeface="Lucida Sans"/>
                <a:cs typeface="Lucida Sans"/>
              </a:rPr>
              <a:t>Allows model interpretation which is crucial in certain domains like credit risk analysis</a:t>
            </a:r>
          </a:p>
          <a:p>
            <a:r>
              <a:rPr lang="en-US" dirty="0" smtClean="0"/>
              <a:t>Simpler algorithms </a:t>
            </a:r>
            <a:r>
              <a:rPr lang="en-US" dirty="0"/>
              <a:t>often outperform far more complex methods</a:t>
            </a:r>
            <a:endParaRPr lang="en-AU" sz="1600" dirty="0">
              <a:latin typeface="Lucida Sans"/>
              <a:cs typeface="Lucida Sans"/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793496" y="244809"/>
            <a:ext cx="10048720" cy="124076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4800" dirty="0" smtClean="0">
                <a:solidFill>
                  <a:schemeClr val="accent1"/>
                </a:solidFill>
              </a:rPr>
              <a:t>Why Linear Regression</a:t>
            </a:r>
            <a:endParaRPr lang="en-AU" sz="4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43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adify Theme">
  <a:themeElements>
    <a:clrScheme name="Readify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EEF"/>
      </a:accent1>
      <a:accent2>
        <a:srgbClr val="00A651"/>
      </a:accent2>
      <a:accent3>
        <a:srgbClr val="9B47C2"/>
      </a:accent3>
      <a:accent4>
        <a:srgbClr val="ED1C24"/>
      </a:accent4>
      <a:accent5>
        <a:srgbClr val="F7941D"/>
      </a:accent5>
      <a:accent6>
        <a:srgbClr val="CDFF00"/>
      </a:accent6>
      <a:hlink>
        <a:srgbClr val="000000"/>
      </a:hlink>
      <a:folHlink>
        <a:srgbClr val="000000"/>
      </a:folHlink>
    </a:clrScheme>
    <a:fontScheme name="Readif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adify PPT Template" id="{D3A8159E-EC5E-4BE2-A53D-4F41700401BB}" vid="{5675FB5C-C390-422A-BB07-322425CFE30C}"/>
    </a:ext>
  </a:extLst>
</a:theme>
</file>

<file path=ppt/theme/theme2.xml><?xml version="1.0" encoding="utf-8"?>
<a:theme xmlns:a="http://schemas.openxmlformats.org/drawingml/2006/main" name="Telstra-Template">
  <a:themeElements>
    <a:clrScheme name="Telstra_Blue Colours">
      <a:dk1>
        <a:srgbClr val="000000"/>
      </a:dk1>
      <a:lt1>
        <a:sysClr val="window" lastClr="FFFFFF"/>
      </a:lt1>
      <a:dk2>
        <a:srgbClr val="00AAFF"/>
      </a:dk2>
      <a:lt2>
        <a:srgbClr val="505050"/>
      </a:lt2>
      <a:accent1>
        <a:srgbClr val="002898"/>
      </a:accent1>
      <a:accent2>
        <a:srgbClr val="7EC3FF"/>
      </a:accent2>
      <a:accent3>
        <a:srgbClr val="0093E2"/>
      </a:accent3>
      <a:accent4>
        <a:srgbClr val="5800B1"/>
      </a:accent4>
      <a:accent5>
        <a:srgbClr val="7D74FF"/>
      </a:accent5>
      <a:accent6>
        <a:srgbClr val="C3B5FF"/>
      </a:accent6>
      <a:hlink>
        <a:srgbClr val="002898"/>
      </a:hlink>
      <a:folHlink>
        <a:srgbClr val="7EC3FF"/>
      </a:folHlink>
    </a:clrScheme>
    <a:fontScheme name="Telstra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elstra-Template">
  <a:themeElements>
    <a:clrScheme name="Telstra_Blue Colours">
      <a:dk1>
        <a:srgbClr val="000000"/>
      </a:dk1>
      <a:lt1>
        <a:sysClr val="window" lastClr="FFFFFF"/>
      </a:lt1>
      <a:dk2>
        <a:srgbClr val="00AAFF"/>
      </a:dk2>
      <a:lt2>
        <a:srgbClr val="505050"/>
      </a:lt2>
      <a:accent1>
        <a:srgbClr val="002898"/>
      </a:accent1>
      <a:accent2>
        <a:srgbClr val="7EC3FF"/>
      </a:accent2>
      <a:accent3>
        <a:srgbClr val="0093E2"/>
      </a:accent3>
      <a:accent4>
        <a:srgbClr val="5800B1"/>
      </a:accent4>
      <a:accent5>
        <a:srgbClr val="7D74FF"/>
      </a:accent5>
      <a:accent6>
        <a:srgbClr val="C3B5FF"/>
      </a:accent6>
      <a:hlink>
        <a:srgbClr val="002898"/>
      </a:hlink>
      <a:folHlink>
        <a:srgbClr val="7EC3FF"/>
      </a:folHlink>
    </a:clrScheme>
    <a:fontScheme name="Telstra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6C340BD1FC5B499E56A439642D5016" ma:contentTypeVersion="3" ma:contentTypeDescription="Create a new document." ma:contentTypeScope="" ma:versionID="f9f7c2416114bcc18da9ab0fb782992e">
  <xsd:schema xmlns:xsd="http://www.w3.org/2001/XMLSchema" xmlns:xs="http://www.w3.org/2001/XMLSchema" xmlns:p="http://schemas.microsoft.com/office/2006/metadata/properties" xmlns:ns2="27f030e8-4f67-4190-9607-d401977c152d" targetNamespace="http://schemas.microsoft.com/office/2006/metadata/properties" ma:root="true" ma:fieldsID="01033078ee99b390e92dcb3037a730a0" ns2:_="">
    <xsd:import namespace="27f030e8-4f67-4190-9607-d401977c152d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f030e8-4f67-4190-9607-d401977c152d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2" nillable="true" ma:displayName="Sharing Hint Hash" ma:internalName="SharingHintHash" ma:readOnly="true">
      <xsd:simpleType>
        <xsd:restriction base="dms:Text"/>
      </xsd:simple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27f030e8-4f67-4190-9607-d401977c152d">RCDE-233-277</_dlc_DocId>
    <_dlc_DocIdUrl xmlns="27f030e8-4f67-4190-9607-d401977c152d">
      <Url>https://readify.sharepoint.com/sites/engagements/_layouts/15/DocIdRedir.aspx?ID=RCDE-233-277</Url>
      <Description>RCDE-233-277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CF014B-9E10-405A-89FC-E661A34D61BB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2420F424-FE5F-4167-90B4-7026CF49E1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f030e8-4f67-4190-9607-d401977c15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E2CBD0-0655-4F72-B781-DDFE0B9D4E88}">
  <ds:schemaRefs>
    <ds:schemaRef ds:uri="http://www.w3.org/XML/1998/namespace"/>
    <ds:schemaRef ds:uri="27f030e8-4f67-4190-9607-d401977c152d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4.xml><?xml version="1.0" encoding="utf-8"?>
<ds:datastoreItem xmlns:ds="http://schemas.openxmlformats.org/officeDocument/2006/customXml" ds:itemID="{E29F821E-9632-44CA-82CE-67CBF4DEB0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Readify%20PPT%20Template</Template>
  <TotalTime>4023</TotalTime>
  <Words>306</Words>
  <Application>Microsoft Office PowerPoint</Application>
  <PresentationFormat>Custom</PresentationFormat>
  <Paragraphs>47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Calibri</vt:lpstr>
      <vt:lpstr>Courier New</vt:lpstr>
      <vt:lpstr>Lucida Sans</vt:lpstr>
      <vt:lpstr>Segoe UI</vt:lpstr>
      <vt:lpstr>SegoeUI</vt:lpstr>
      <vt:lpstr>SegoeUI-Bold</vt:lpstr>
      <vt:lpstr>SegoeUI-Semilight</vt:lpstr>
      <vt:lpstr>Wingdings</vt:lpstr>
      <vt:lpstr>Readify Theme</vt:lpstr>
      <vt:lpstr>Telstra-Template</vt:lpstr>
      <vt:lpstr>1_Telstra-Template</vt:lpstr>
      <vt:lpstr>Machine learning with F#</vt:lpstr>
      <vt:lpstr>Agenda</vt:lpstr>
      <vt:lpstr>What is 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yousry.mohamed@readify.net</dc:creator>
  <cp:keywords>F# Machine LEarning</cp:keywords>
  <dc:description/>
  <cp:lastModifiedBy>Yousry Mohamed</cp:lastModifiedBy>
  <cp:revision>190</cp:revision>
  <dcterms:created xsi:type="dcterms:W3CDTF">2014-05-28T05:50:23Z</dcterms:created>
  <dcterms:modified xsi:type="dcterms:W3CDTF">2016-05-22T06:47:22Z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0x010100416C340BD1FC5B499E56A439642D5016</vt:lpwstr>
  </property>
  <property fmtid="{D5CDD505-2E9C-101B-9397-08002B2CF9AE}" pid="3" name="_dlc_DocIdItemGuid">
    <vt:lpwstr>4d08daa8-1422-4d10-9560-03711df26a44</vt:lpwstr>
  </property>
</Properties>
</file>